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5DB"/>
          </a:solidFill>
        </a:fill>
      </a:tcStyle>
    </a:wholeTbl>
    <a:band2H>
      <a:tcTxStyle/>
      <a:tcStyle>
        <a:tcBdr/>
        <a:fill>
          <a:solidFill>
            <a:srgbClr val="F0F2EE"/>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1143000" y="685800"/>
            <a:ext cx="4572000" cy="3429000"/>
          </a:xfrm>
          <a:prstGeom prst="rect">
            <a:avLst/>
          </a:prstGeom>
        </p:spPr>
        <p:txBody>
          <a:bodyPr/>
          <a:lstStyle/>
          <a:p>
            <a:endParaRPr/>
          </a:p>
        </p:txBody>
      </p:sp>
      <p:sp>
        <p:nvSpPr>
          <p:cNvPr id="192" name="Shape 1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lvl1pPr>
              <a:defRPr b="1">
                <a:effectLst>
                  <a:outerShdw blurRad="12700" dist="25400" dir="2700000" rotWithShape="0">
                    <a:srgbClr val="DDDDDD"/>
                  </a:outerShdw>
                </a:effectLst>
              </a:defRPr>
            </a:lvl1pPr>
          </a:lstStyle>
          <a:p>
            <a:r>
              <a:t>FY 2011 - $15,647,000 CDBG; $3,614,00 HOME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r>
              <a:t>Marketing of Rental Units – HUD Reporting, Reporting, Reporting – </a:t>
            </a:r>
            <a:r>
              <a:rPr b="1" u="sng"/>
              <a:t>HUD Oversight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r>
              <a:t>Marketing of Rental Units – HUD Reporting, Reporting, Reporting – </a:t>
            </a:r>
            <a:r>
              <a:rPr b="1" u="sng"/>
              <a:t>HUD Oversight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prstGeom prst="rect">
            <a:avLst/>
          </a:prstGeom>
        </p:spPr>
        <p:txBody>
          <a:bodyPr/>
          <a:lstStyle/>
          <a:p>
            <a:endParaRPr/>
          </a:p>
        </p:txBody>
      </p:sp>
      <p:sp>
        <p:nvSpPr>
          <p:cNvPr id="297" name="Shape 297"/>
          <p:cNvSpPr>
            <a:spLocks noGrp="1"/>
          </p:cNvSpPr>
          <p:nvPr>
            <p:ph type="body" sz="quarter" idx="1"/>
          </p:nvPr>
        </p:nvSpPr>
        <p:spPr>
          <a:prstGeom prst="rect">
            <a:avLst/>
          </a:prstGeom>
        </p:spPr>
        <p:txBody>
          <a:bodyPr/>
          <a:lstStyle/>
          <a:p>
            <a:r>
              <a:t>Marketing of Rental Units – HUD Reporting, Reporting, Reporting – </a:t>
            </a:r>
            <a:r>
              <a:rPr b="1" u="sng"/>
              <a:t>HUD Oversight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p>
            <a:r>
              <a:t>Limitation placed on public services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r>
              <a:t>Limitation placed on public services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noRot="1" noChangeAspect="1"/>
          </p:cNvSpPr>
          <p:nvPr>
            <p:ph type="sldImg"/>
          </p:nvPr>
        </p:nvSpPr>
        <p:spPr>
          <a:prstGeom prst="rect">
            <a:avLst/>
          </a:prstGeom>
        </p:spPr>
        <p:txBody>
          <a:bodyPr/>
          <a:lstStyle/>
          <a:p>
            <a:endParaRPr/>
          </a:p>
        </p:txBody>
      </p:sp>
      <p:sp>
        <p:nvSpPr>
          <p:cNvPr id="439" name="Shape 439"/>
          <p:cNvSpPr>
            <a:spLocks noGrp="1"/>
          </p:cNvSpPr>
          <p:nvPr>
            <p:ph type="body" sz="quarter" idx="1"/>
          </p:nvPr>
        </p:nvSpPr>
        <p:spPr>
          <a:prstGeom prst="rect">
            <a:avLst/>
          </a:prstGeom>
        </p:spPr>
        <p:txBody>
          <a:bodyPr/>
          <a:lstStyle/>
          <a:p>
            <a:r>
              <a:t>Limitation placed on public services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63" name="Group"/>
          <p:cNvGrpSpPr/>
          <p:nvPr/>
        </p:nvGrpSpPr>
        <p:grpSpPr>
          <a:xfrm>
            <a:off x="6449567" y="-12192"/>
            <a:ext cx="2779777" cy="6986016"/>
            <a:chOff x="0" y="0"/>
            <a:chExt cx="2779776" cy="6986014"/>
          </a:xfrm>
        </p:grpSpPr>
        <p:grpSp>
          <p:nvGrpSpPr>
            <p:cNvPr id="59" name="Group"/>
            <p:cNvGrpSpPr/>
            <p:nvPr/>
          </p:nvGrpSpPr>
          <p:grpSpPr>
            <a:xfrm>
              <a:off x="377951" y="0"/>
              <a:ext cx="2383538" cy="6827519"/>
              <a:chOff x="0" y="0"/>
              <a:chExt cx="2383536" cy="6827518"/>
            </a:xfrm>
          </p:grpSpPr>
          <p:grpSp>
            <p:nvGrpSpPr>
              <p:cNvPr id="47" name="Group"/>
              <p:cNvGrpSpPr/>
              <p:nvPr/>
            </p:nvGrpSpPr>
            <p:grpSpPr>
              <a:xfrm>
                <a:off x="0" y="0"/>
                <a:ext cx="2255520" cy="6827519"/>
                <a:chOff x="0" y="0"/>
                <a:chExt cx="2255519" cy="6827519"/>
              </a:xfrm>
            </p:grpSpPr>
            <p:pic>
              <p:nvPicPr>
                <p:cNvPr id="41" name="image.png" descr="image.png"/>
                <p:cNvPicPr>
                  <a:picLocks noChangeAspect="1"/>
                </p:cNvPicPr>
                <p:nvPr/>
              </p:nvPicPr>
              <p:blipFill>
                <a:blip r:embed="rId2"/>
                <a:stretch>
                  <a:fillRect/>
                </a:stretch>
              </p:blipFill>
              <p:spPr>
                <a:xfrm>
                  <a:off x="201168" y="0"/>
                  <a:ext cx="816865" cy="816865"/>
                </a:xfrm>
                <a:prstGeom prst="rect">
                  <a:avLst/>
                </a:prstGeom>
                <a:ln w="12700" cap="flat">
                  <a:noFill/>
                  <a:miter lim="400000"/>
                </a:ln>
                <a:effectLst/>
              </p:spPr>
            </p:pic>
            <p:pic>
              <p:nvPicPr>
                <p:cNvPr id="42" name="image.png" descr="image.png"/>
                <p:cNvPicPr>
                  <a:picLocks noChangeAspect="1"/>
                </p:cNvPicPr>
                <p:nvPr/>
              </p:nvPicPr>
              <p:blipFill>
                <a:blip r:embed="rId3"/>
                <a:stretch>
                  <a:fillRect/>
                </a:stretch>
              </p:blipFill>
              <p:spPr>
                <a:xfrm>
                  <a:off x="682751" y="2328671"/>
                  <a:ext cx="1164337" cy="1072897"/>
                </a:xfrm>
                <a:prstGeom prst="rect">
                  <a:avLst/>
                </a:prstGeom>
                <a:ln w="12700" cap="flat">
                  <a:noFill/>
                  <a:miter lim="400000"/>
                </a:ln>
                <a:effectLst/>
              </p:spPr>
            </p:pic>
            <p:pic>
              <p:nvPicPr>
                <p:cNvPr id="43" name="image.png" descr="image.png"/>
                <p:cNvPicPr>
                  <a:picLocks noChangeAspect="1"/>
                </p:cNvPicPr>
                <p:nvPr/>
              </p:nvPicPr>
              <p:blipFill>
                <a:blip r:embed="rId4"/>
                <a:stretch>
                  <a:fillRect/>
                </a:stretch>
              </p:blipFill>
              <p:spPr>
                <a:xfrm>
                  <a:off x="1335024" y="890015"/>
                  <a:ext cx="920496" cy="920498"/>
                </a:xfrm>
                <a:prstGeom prst="rect">
                  <a:avLst/>
                </a:prstGeom>
                <a:ln w="12700" cap="flat">
                  <a:noFill/>
                  <a:miter lim="400000"/>
                </a:ln>
                <a:effectLst/>
              </p:spPr>
            </p:pic>
            <p:pic>
              <p:nvPicPr>
                <p:cNvPr id="44" name="image.png" descr="image.png"/>
                <p:cNvPicPr>
                  <a:picLocks noChangeAspect="1"/>
                </p:cNvPicPr>
                <p:nvPr/>
              </p:nvPicPr>
              <p:blipFill>
                <a:blip r:embed="rId5"/>
                <a:stretch>
                  <a:fillRect/>
                </a:stretch>
              </p:blipFill>
              <p:spPr>
                <a:xfrm>
                  <a:off x="390144" y="4059934"/>
                  <a:ext cx="1182625" cy="1243585"/>
                </a:xfrm>
                <a:prstGeom prst="rect">
                  <a:avLst/>
                </a:prstGeom>
                <a:ln w="12700" cap="flat">
                  <a:noFill/>
                  <a:miter lim="400000"/>
                </a:ln>
                <a:effectLst/>
              </p:spPr>
            </p:pic>
            <p:pic>
              <p:nvPicPr>
                <p:cNvPr id="45" name="image.png" descr="image.png"/>
                <p:cNvPicPr>
                  <a:picLocks noChangeAspect="1"/>
                </p:cNvPicPr>
                <p:nvPr/>
              </p:nvPicPr>
              <p:blipFill>
                <a:blip r:embed="rId6"/>
                <a:stretch>
                  <a:fillRect/>
                </a:stretch>
              </p:blipFill>
              <p:spPr>
                <a:xfrm>
                  <a:off x="585215" y="5321806"/>
                  <a:ext cx="1530097" cy="1505714"/>
                </a:xfrm>
                <a:prstGeom prst="rect">
                  <a:avLst/>
                </a:prstGeom>
                <a:ln w="12700" cap="flat">
                  <a:noFill/>
                  <a:miter lim="400000"/>
                </a:ln>
                <a:effectLst/>
              </p:spPr>
            </p:pic>
            <p:pic>
              <p:nvPicPr>
                <p:cNvPr id="46" name="image.png" descr="image.png"/>
                <p:cNvPicPr>
                  <a:picLocks noChangeAspect="1"/>
                </p:cNvPicPr>
                <p:nvPr/>
              </p:nvPicPr>
              <p:blipFill>
                <a:blip r:embed="rId7"/>
                <a:stretch>
                  <a:fillRect/>
                </a:stretch>
              </p:blipFill>
              <p:spPr>
                <a:xfrm>
                  <a:off x="0" y="1853183"/>
                  <a:ext cx="920496" cy="914401"/>
                </a:xfrm>
                <a:prstGeom prst="rect">
                  <a:avLst/>
                </a:prstGeom>
                <a:ln w="12700" cap="flat">
                  <a:noFill/>
                  <a:miter lim="400000"/>
                </a:ln>
                <a:effectLst/>
              </p:spPr>
            </p:pic>
          </p:grpSp>
          <p:grpSp>
            <p:nvGrpSpPr>
              <p:cNvPr id="53" name="Group"/>
              <p:cNvGrpSpPr/>
              <p:nvPr/>
            </p:nvGrpSpPr>
            <p:grpSpPr>
              <a:xfrm>
                <a:off x="682751" y="91439"/>
                <a:ext cx="1700786" cy="5266944"/>
                <a:chOff x="0" y="0"/>
                <a:chExt cx="1700784" cy="5266942"/>
              </a:xfrm>
            </p:grpSpPr>
            <p:pic>
              <p:nvPicPr>
                <p:cNvPr id="48" name="image.png" descr="image.png"/>
                <p:cNvPicPr>
                  <a:picLocks noChangeAspect="1"/>
                </p:cNvPicPr>
                <p:nvPr/>
              </p:nvPicPr>
              <p:blipFill>
                <a:blip r:embed="rId8"/>
                <a:stretch>
                  <a:fillRect/>
                </a:stretch>
              </p:blipFill>
              <p:spPr>
                <a:xfrm>
                  <a:off x="219456" y="4066030"/>
                  <a:ext cx="1219201" cy="1200913"/>
                </a:xfrm>
                <a:prstGeom prst="rect">
                  <a:avLst/>
                </a:prstGeom>
                <a:ln w="12700" cap="flat">
                  <a:noFill/>
                  <a:miter lim="400000"/>
                </a:ln>
                <a:effectLst/>
              </p:spPr>
            </p:pic>
            <p:pic>
              <p:nvPicPr>
                <p:cNvPr id="49" name="image.png" descr="image.png"/>
                <p:cNvPicPr>
                  <a:picLocks noChangeAspect="1"/>
                </p:cNvPicPr>
                <p:nvPr/>
              </p:nvPicPr>
              <p:blipFill>
                <a:blip r:embed="rId9"/>
                <a:stretch>
                  <a:fillRect/>
                </a:stretch>
              </p:blipFill>
              <p:spPr>
                <a:xfrm>
                  <a:off x="0" y="944879"/>
                  <a:ext cx="1213104" cy="1146049"/>
                </a:xfrm>
                <a:prstGeom prst="rect">
                  <a:avLst/>
                </a:prstGeom>
                <a:ln w="12700" cap="flat">
                  <a:noFill/>
                  <a:miter lim="400000"/>
                </a:ln>
                <a:effectLst/>
              </p:spPr>
            </p:pic>
            <p:pic>
              <p:nvPicPr>
                <p:cNvPr id="50" name="image.png" descr="image.png"/>
                <p:cNvPicPr>
                  <a:picLocks noChangeAspect="1"/>
                </p:cNvPicPr>
                <p:nvPr/>
              </p:nvPicPr>
              <p:blipFill>
                <a:blip r:embed="rId10"/>
                <a:stretch>
                  <a:fillRect/>
                </a:stretch>
              </p:blipFill>
              <p:spPr>
                <a:xfrm>
                  <a:off x="701040" y="0"/>
                  <a:ext cx="999745" cy="920497"/>
                </a:xfrm>
                <a:prstGeom prst="rect">
                  <a:avLst/>
                </a:prstGeom>
                <a:ln w="12700" cap="flat">
                  <a:noFill/>
                  <a:miter lim="400000"/>
                </a:ln>
                <a:effectLst/>
              </p:spPr>
            </p:pic>
            <p:sp>
              <p:nvSpPr>
                <p:cNvPr id="51" name="Shape"/>
                <p:cNvSpPr/>
                <p:nvPr/>
              </p:nvSpPr>
              <p:spPr>
                <a:xfrm rot="1160251">
                  <a:off x="814578" y="3229101"/>
                  <a:ext cx="492126" cy="560389"/>
                </a:xfrm>
                <a:custGeom>
                  <a:avLst/>
                  <a:gdLst/>
                  <a:ahLst/>
                  <a:cxnLst>
                    <a:cxn ang="0">
                      <a:pos x="wd2" y="hd2"/>
                    </a:cxn>
                    <a:cxn ang="5400000">
                      <a:pos x="wd2" y="hd2"/>
                    </a:cxn>
                    <a:cxn ang="10800000">
                      <a:pos x="wd2" y="hd2"/>
                    </a:cxn>
                    <a:cxn ang="16200000">
                      <a:pos x="wd2" y="hd2"/>
                    </a:cxn>
                  </a:cxnLst>
                  <a:rect l="0" t="0" r="r" b="b"/>
                  <a:pathLst>
                    <a:path w="21600" h="21600" extrusionOk="0">
                      <a:moveTo>
                        <a:pt x="19584" y="14636"/>
                      </a:moveTo>
                      <a:lnTo>
                        <a:pt x="21485" y="14131"/>
                      </a:lnTo>
                      <a:lnTo>
                        <a:pt x="21427" y="13929"/>
                      </a:lnTo>
                      <a:lnTo>
                        <a:pt x="19123" y="14383"/>
                      </a:lnTo>
                      <a:lnTo>
                        <a:pt x="17395" y="13576"/>
                      </a:lnTo>
                      <a:lnTo>
                        <a:pt x="21082" y="12667"/>
                      </a:lnTo>
                      <a:lnTo>
                        <a:pt x="21024" y="12364"/>
                      </a:lnTo>
                      <a:lnTo>
                        <a:pt x="16762" y="13273"/>
                      </a:lnTo>
                      <a:lnTo>
                        <a:pt x="16416" y="13172"/>
                      </a:lnTo>
                      <a:lnTo>
                        <a:pt x="15264" y="12667"/>
                      </a:lnTo>
                      <a:lnTo>
                        <a:pt x="14112" y="12112"/>
                      </a:lnTo>
                      <a:lnTo>
                        <a:pt x="13018" y="11557"/>
                      </a:lnTo>
                      <a:lnTo>
                        <a:pt x="11981" y="10901"/>
                      </a:lnTo>
                      <a:lnTo>
                        <a:pt x="13075" y="10194"/>
                      </a:lnTo>
                      <a:lnTo>
                        <a:pt x="14170" y="9589"/>
                      </a:lnTo>
                      <a:lnTo>
                        <a:pt x="15322" y="9034"/>
                      </a:lnTo>
                      <a:lnTo>
                        <a:pt x="16474" y="8529"/>
                      </a:lnTo>
                      <a:lnTo>
                        <a:pt x="16877" y="8378"/>
                      </a:lnTo>
                      <a:lnTo>
                        <a:pt x="21024" y="9236"/>
                      </a:lnTo>
                      <a:lnTo>
                        <a:pt x="21082" y="8983"/>
                      </a:lnTo>
                      <a:lnTo>
                        <a:pt x="17510" y="8075"/>
                      </a:lnTo>
                      <a:lnTo>
                        <a:pt x="19181" y="7267"/>
                      </a:lnTo>
                      <a:lnTo>
                        <a:pt x="21427" y="7721"/>
                      </a:lnTo>
                      <a:lnTo>
                        <a:pt x="21485" y="7469"/>
                      </a:lnTo>
                      <a:lnTo>
                        <a:pt x="19642" y="7015"/>
                      </a:lnTo>
                      <a:lnTo>
                        <a:pt x="20621" y="6409"/>
                      </a:lnTo>
                      <a:lnTo>
                        <a:pt x="21542" y="5753"/>
                      </a:lnTo>
                      <a:lnTo>
                        <a:pt x="21600" y="5703"/>
                      </a:lnTo>
                      <a:lnTo>
                        <a:pt x="21542" y="5652"/>
                      </a:lnTo>
                      <a:lnTo>
                        <a:pt x="21427" y="5400"/>
                      </a:lnTo>
                      <a:lnTo>
                        <a:pt x="21254" y="5198"/>
                      </a:lnTo>
                      <a:lnTo>
                        <a:pt x="21197" y="5249"/>
                      </a:lnTo>
                      <a:lnTo>
                        <a:pt x="20045" y="5602"/>
                      </a:lnTo>
                      <a:lnTo>
                        <a:pt x="18950" y="6056"/>
                      </a:lnTo>
                      <a:lnTo>
                        <a:pt x="19411" y="4391"/>
                      </a:lnTo>
                      <a:lnTo>
                        <a:pt x="19123" y="4290"/>
                      </a:lnTo>
                      <a:lnTo>
                        <a:pt x="18490" y="6258"/>
                      </a:lnTo>
                      <a:lnTo>
                        <a:pt x="17683" y="6712"/>
                      </a:lnTo>
                      <a:lnTo>
                        <a:pt x="16819" y="7166"/>
                      </a:lnTo>
                      <a:lnTo>
                        <a:pt x="17798" y="3886"/>
                      </a:lnTo>
                      <a:lnTo>
                        <a:pt x="17453" y="3836"/>
                      </a:lnTo>
                      <a:lnTo>
                        <a:pt x="16186" y="7520"/>
                      </a:lnTo>
                      <a:lnTo>
                        <a:pt x="15898" y="7721"/>
                      </a:lnTo>
                      <a:lnTo>
                        <a:pt x="14861" y="8327"/>
                      </a:lnTo>
                      <a:lnTo>
                        <a:pt x="13766" y="8933"/>
                      </a:lnTo>
                      <a:lnTo>
                        <a:pt x="12614" y="9488"/>
                      </a:lnTo>
                      <a:lnTo>
                        <a:pt x="11462" y="9942"/>
                      </a:lnTo>
                      <a:lnTo>
                        <a:pt x="11290" y="8781"/>
                      </a:lnTo>
                      <a:lnTo>
                        <a:pt x="11290" y="6510"/>
                      </a:lnTo>
                      <a:lnTo>
                        <a:pt x="11347" y="5350"/>
                      </a:lnTo>
                      <a:lnTo>
                        <a:pt x="11405" y="4996"/>
                      </a:lnTo>
                      <a:lnTo>
                        <a:pt x="14342" y="2271"/>
                      </a:lnTo>
                      <a:lnTo>
                        <a:pt x="14112" y="2069"/>
                      </a:lnTo>
                      <a:lnTo>
                        <a:pt x="11462" y="4340"/>
                      </a:lnTo>
                      <a:lnTo>
                        <a:pt x="11462" y="2675"/>
                      </a:lnTo>
                      <a:lnTo>
                        <a:pt x="13018" y="1211"/>
                      </a:lnTo>
                      <a:lnTo>
                        <a:pt x="12845" y="1060"/>
                      </a:lnTo>
                      <a:lnTo>
                        <a:pt x="11462" y="2221"/>
                      </a:lnTo>
                      <a:lnTo>
                        <a:pt x="11347" y="1161"/>
                      </a:lnTo>
                      <a:lnTo>
                        <a:pt x="11174" y="101"/>
                      </a:lnTo>
                      <a:lnTo>
                        <a:pt x="11174" y="0"/>
                      </a:lnTo>
                      <a:lnTo>
                        <a:pt x="10483" y="0"/>
                      </a:lnTo>
                      <a:lnTo>
                        <a:pt x="10483" y="101"/>
                      </a:lnTo>
                      <a:lnTo>
                        <a:pt x="10253" y="1161"/>
                      </a:lnTo>
                      <a:lnTo>
                        <a:pt x="10195" y="2221"/>
                      </a:lnTo>
                      <a:lnTo>
                        <a:pt x="8755" y="1060"/>
                      </a:lnTo>
                      <a:lnTo>
                        <a:pt x="8525" y="1211"/>
                      </a:lnTo>
                      <a:lnTo>
                        <a:pt x="10138" y="2725"/>
                      </a:lnTo>
                      <a:lnTo>
                        <a:pt x="10195" y="3533"/>
                      </a:lnTo>
                      <a:lnTo>
                        <a:pt x="10195" y="4391"/>
                      </a:lnTo>
                      <a:lnTo>
                        <a:pt x="7430" y="2069"/>
                      </a:lnTo>
                      <a:lnTo>
                        <a:pt x="7200" y="2271"/>
                      </a:lnTo>
                      <a:lnTo>
                        <a:pt x="10253" y="5047"/>
                      </a:lnTo>
                      <a:lnTo>
                        <a:pt x="10310" y="5400"/>
                      </a:lnTo>
                      <a:lnTo>
                        <a:pt x="10426" y="7621"/>
                      </a:lnTo>
                      <a:lnTo>
                        <a:pt x="10368" y="8731"/>
                      </a:lnTo>
                      <a:lnTo>
                        <a:pt x="10253" y="9892"/>
                      </a:lnTo>
                      <a:lnTo>
                        <a:pt x="9043" y="9437"/>
                      </a:lnTo>
                      <a:lnTo>
                        <a:pt x="7891" y="8882"/>
                      </a:lnTo>
                      <a:lnTo>
                        <a:pt x="5702" y="7671"/>
                      </a:lnTo>
                      <a:lnTo>
                        <a:pt x="5357" y="7419"/>
                      </a:lnTo>
                      <a:lnTo>
                        <a:pt x="4147" y="3836"/>
                      </a:lnTo>
                      <a:lnTo>
                        <a:pt x="3802" y="3886"/>
                      </a:lnTo>
                      <a:lnTo>
                        <a:pt x="4723" y="7116"/>
                      </a:lnTo>
                      <a:lnTo>
                        <a:pt x="3053" y="6207"/>
                      </a:lnTo>
                      <a:lnTo>
                        <a:pt x="2419" y="4290"/>
                      </a:lnTo>
                      <a:lnTo>
                        <a:pt x="2131" y="4391"/>
                      </a:lnTo>
                      <a:lnTo>
                        <a:pt x="2592" y="6006"/>
                      </a:lnTo>
                      <a:lnTo>
                        <a:pt x="1555" y="5551"/>
                      </a:lnTo>
                      <a:lnTo>
                        <a:pt x="403" y="5198"/>
                      </a:lnTo>
                      <a:lnTo>
                        <a:pt x="346" y="5148"/>
                      </a:lnTo>
                      <a:lnTo>
                        <a:pt x="288" y="5249"/>
                      </a:lnTo>
                      <a:lnTo>
                        <a:pt x="58" y="5602"/>
                      </a:lnTo>
                      <a:lnTo>
                        <a:pt x="0" y="5652"/>
                      </a:lnTo>
                      <a:lnTo>
                        <a:pt x="58" y="5703"/>
                      </a:lnTo>
                      <a:lnTo>
                        <a:pt x="1037" y="6409"/>
                      </a:lnTo>
                      <a:lnTo>
                        <a:pt x="2016" y="7015"/>
                      </a:lnTo>
                      <a:lnTo>
                        <a:pt x="115" y="7469"/>
                      </a:lnTo>
                      <a:lnTo>
                        <a:pt x="173" y="7721"/>
                      </a:lnTo>
                      <a:lnTo>
                        <a:pt x="2477" y="7267"/>
                      </a:lnTo>
                      <a:lnTo>
                        <a:pt x="3283" y="7671"/>
                      </a:lnTo>
                      <a:lnTo>
                        <a:pt x="4147" y="8024"/>
                      </a:lnTo>
                      <a:lnTo>
                        <a:pt x="461" y="8983"/>
                      </a:lnTo>
                      <a:lnTo>
                        <a:pt x="576" y="9236"/>
                      </a:lnTo>
                      <a:lnTo>
                        <a:pt x="4838" y="8327"/>
                      </a:lnTo>
                      <a:lnTo>
                        <a:pt x="6336" y="8983"/>
                      </a:lnTo>
                      <a:lnTo>
                        <a:pt x="7430" y="9488"/>
                      </a:lnTo>
                      <a:lnTo>
                        <a:pt x="8525" y="10093"/>
                      </a:lnTo>
                      <a:lnTo>
                        <a:pt x="9619" y="10750"/>
                      </a:lnTo>
                      <a:lnTo>
                        <a:pt x="8525" y="11456"/>
                      </a:lnTo>
                      <a:lnTo>
                        <a:pt x="7430" y="12062"/>
                      </a:lnTo>
                      <a:lnTo>
                        <a:pt x="6278" y="12566"/>
                      </a:lnTo>
                      <a:lnTo>
                        <a:pt x="5126" y="13121"/>
                      </a:lnTo>
                      <a:lnTo>
                        <a:pt x="4723" y="13273"/>
                      </a:lnTo>
                      <a:lnTo>
                        <a:pt x="576" y="12364"/>
                      </a:lnTo>
                      <a:lnTo>
                        <a:pt x="461" y="12667"/>
                      </a:lnTo>
                      <a:lnTo>
                        <a:pt x="4090" y="13576"/>
                      </a:lnTo>
                      <a:lnTo>
                        <a:pt x="2362" y="14383"/>
                      </a:lnTo>
                      <a:lnTo>
                        <a:pt x="173" y="13929"/>
                      </a:lnTo>
                      <a:lnTo>
                        <a:pt x="115" y="14131"/>
                      </a:lnTo>
                      <a:lnTo>
                        <a:pt x="1958" y="14636"/>
                      </a:lnTo>
                      <a:lnTo>
                        <a:pt x="979" y="15191"/>
                      </a:lnTo>
                      <a:lnTo>
                        <a:pt x="58" y="15847"/>
                      </a:lnTo>
                      <a:lnTo>
                        <a:pt x="0" y="15897"/>
                      </a:lnTo>
                      <a:lnTo>
                        <a:pt x="173" y="16250"/>
                      </a:lnTo>
                      <a:lnTo>
                        <a:pt x="230" y="16351"/>
                      </a:lnTo>
                      <a:lnTo>
                        <a:pt x="288" y="16402"/>
                      </a:lnTo>
                      <a:lnTo>
                        <a:pt x="403" y="16402"/>
                      </a:lnTo>
                      <a:lnTo>
                        <a:pt x="1555" y="16049"/>
                      </a:lnTo>
                      <a:lnTo>
                        <a:pt x="2650" y="15594"/>
                      </a:lnTo>
                      <a:lnTo>
                        <a:pt x="2131" y="17260"/>
                      </a:lnTo>
                      <a:lnTo>
                        <a:pt x="2419" y="17310"/>
                      </a:lnTo>
                      <a:lnTo>
                        <a:pt x="3110" y="15342"/>
                      </a:lnTo>
                      <a:lnTo>
                        <a:pt x="3917" y="14938"/>
                      </a:lnTo>
                      <a:lnTo>
                        <a:pt x="4723" y="14484"/>
                      </a:lnTo>
                      <a:lnTo>
                        <a:pt x="3802" y="17714"/>
                      </a:lnTo>
                      <a:lnTo>
                        <a:pt x="4147" y="17815"/>
                      </a:lnTo>
                      <a:lnTo>
                        <a:pt x="5357" y="14080"/>
                      </a:lnTo>
                      <a:lnTo>
                        <a:pt x="5645" y="13929"/>
                      </a:lnTo>
                      <a:lnTo>
                        <a:pt x="6739" y="13273"/>
                      </a:lnTo>
                      <a:lnTo>
                        <a:pt x="8928" y="12163"/>
                      </a:lnTo>
                      <a:lnTo>
                        <a:pt x="10138" y="11708"/>
                      </a:lnTo>
                      <a:lnTo>
                        <a:pt x="10253" y="12819"/>
                      </a:lnTo>
                      <a:lnTo>
                        <a:pt x="10310" y="13979"/>
                      </a:lnTo>
                      <a:lnTo>
                        <a:pt x="10253" y="15140"/>
                      </a:lnTo>
                      <a:lnTo>
                        <a:pt x="10195" y="16250"/>
                      </a:lnTo>
                      <a:lnTo>
                        <a:pt x="10195" y="16654"/>
                      </a:lnTo>
                      <a:lnTo>
                        <a:pt x="7200" y="19379"/>
                      </a:lnTo>
                      <a:lnTo>
                        <a:pt x="7430" y="19581"/>
                      </a:lnTo>
                      <a:lnTo>
                        <a:pt x="10138" y="17310"/>
                      </a:lnTo>
                      <a:lnTo>
                        <a:pt x="10138" y="18976"/>
                      </a:lnTo>
                      <a:lnTo>
                        <a:pt x="8525" y="20389"/>
                      </a:lnTo>
                      <a:lnTo>
                        <a:pt x="8755" y="20591"/>
                      </a:lnTo>
                      <a:lnTo>
                        <a:pt x="10138" y="19430"/>
                      </a:lnTo>
                      <a:lnTo>
                        <a:pt x="10195" y="20490"/>
                      </a:lnTo>
                      <a:lnTo>
                        <a:pt x="10426" y="21499"/>
                      </a:lnTo>
                      <a:lnTo>
                        <a:pt x="10426" y="21600"/>
                      </a:lnTo>
                      <a:lnTo>
                        <a:pt x="11117" y="21600"/>
                      </a:lnTo>
                      <a:lnTo>
                        <a:pt x="11117" y="21499"/>
                      </a:lnTo>
                      <a:lnTo>
                        <a:pt x="11347" y="20439"/>
                      </a:lnTo>
                      <a:lnTo>
                        <a:pt x="11405" y="19379"/>
                      </a:lnTo>
                      <a:lnTo>
                        <a:pt x="12845" y="20591"/>
                      </a:lnTo>
                      <a:lnTo>
                        <a:pt x="13018" y="20389"/>
                      </a:lnTo>
                      <a:lnTo>
                        <a:pt x="11405" y="18925"/>
                      </a:lnTo>
                      <a:lnTo>
                        <a:pt x="11405" y="18067"/>
                      </a:lnTo>
                      <a:lnTo>
                        <a:pt x="11347" y="17209"/>
                      </a:lnTo>
                      <a:lnTo>
                        <a:pt x="14112" y="19581"/>
                      </a:lnTo>
                      <a:lnTo>
                        <a:pt x="14342" y="19379"/>
                      </a:lnTo>
                      <a:lnTo>
                        <a:pt x="11290" y="16553"/>
                      </a:lnTo>
                      <a:lnTo>
                        <a:pt x="11290" y="16250"/>
                      </a:lnTo>
                      <a:lnTo>
                        <a:pt x="11174" y="14030"/>
                      </a:lnTo>
                      <a:lnTo>
                        <a:pt x="11174" y="12869"/>
                      </a:lnTo>
                      <a:lnTo>
                        <a:pt x="11347" y="11759"/>
                      </a:lnTo>
                      <a:lnTo>
                        <a:pt x="12557" y="12213"/>
                      </a:lnTo>
                      <a:lnTo>
                        <a:pt x="13709" y="12768"/>
                      </a:lnTo>
                      <a:lnTo>
                        <a:pt x="15898" y="13979"/>
                      </a:lnTo>
                      <a:lnTo>
                        <a:pt x="16243" y="14181"/>
                      </a:lnTo>
                      <a:lnTo>
                        <a:pt x="17453" y="17815"/>
                      </a:lnTo>
                      <a:lnTo>
                        <a:pt x="17798" y="17714"/>
                      </a:lnTo>
                      <a:lnTo>
                        <a:pt x="16877" y="14535"/>
                      </a:lnTo>
                      <a:lnTo>
                        <a:pt x="17683" y="14989"/>
                      </a:lnTo>
                      <a:lnTo>
                        <a:pt x="18490" y="15393"/>
                      </a:lnTo>
                      <a:lnTo>
                        <a:pt x="19123" y="17310"/>
                      </a:lnTo>
                      <a:lnTo>
                        <a:pt x="19411" y="17260"/>
                      </a:lnTo>
                      <a:lnTo>
                        <a:pt x="18950" y="15645"/>
                      </a:lnTo>
                      <a:lnTo>
                        <a:pt x="21139" y="16452"/>
                      </a:lnTo>
                      <a:lnTo>
                        <a:pt x="21254" y="16452"/>
                      </a:lnTo>
                      <a:lnTo>
                        <a:pt x="21485" y="16099"/>
                      </a:lnTo>
                      <a:lnTo>
                        <a:pt x="21485" y="16049"/>
                      </a:lnTo>
                      <a:lnTo>
                        <a:pt x="21600" y="15948"/>
                      </a:lnTo>
                      <a:lnTo>
                        <a:pt x="21485" y="15897"/>
                      </a:lnTo>
                      <a:lnTo>
                        <a:pt x="20563" y="15241"/>
                      </a:lnTo>
                      <a:lnTo>
                        <a:pt x="19584" y="14636"/>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52" name="Shape"/>
                <p:cNvSpPr/>
                <p:nvPr/>
              </p:nvSpPr>
              <p:spPr>
                <a:xfrm rot="20991253">
                  <a:off x="1203517" y="808164"/>
                  <a:ext cx="384176" cy="439738"/>
                </a:xfrm>
                <a:custGeom>
                  <a:avLst/>
                  <a:gdLst/>
                  <a:ahLst/>
                  <a:cxnLst>
                    <a:cxn ang="0">
                      <a:pos x="wd2" y="hd2"/>
                    </a:cxn>
                    <a:cxn ang="5400000">
                      <a:pos x="wd2" y="hd2"/>
                    </a:cxn>
                    <a:cxn ang="10800000">
                      <a:pos x="wd2" y="hd2"/>
                    </a:cxn>
                    <a:cxn ang="16200000">
                      <a:pos x="wd2" y="hd2"/>
                    </a:cxn>
                  </a:cxnLst>
                  <a:rect l="0" t="0" r="r" b="b"/>
                  <a:pathLst>
                    <a:path w="21600" h="21600" extrusionOk="0">
                      <a:moveTo>
                        <a:pt x="19584" y="14636"/>
                      </a:moveTo>
                      <a:lnTo>
                        <a:pt x="21485" y="14131"/>
                      </a:lnTo>
                      <a:lnTo>
                        <a:pt x="21427" y="13929"/>
                      </a:lnTo>
                      <a:lnTo>
                        <a:pt x="19123" y="14383"/>
                      </a:lnTo>
                      <a:lnTo>
                        <a:pt x="17395" y="13576"/>
                      </a:lnTo>
                      <a:lnTo>
                        <a:pt x="21082" y="12667"/>
                      </a:lnTo>
                      <a:lnTo>
                        <a:pt x="21024" y="12364"/>
                      </a:lnTo>
                      <a:lnTo>
                        <a:pt x="16762" y="13273"/>
                      </a:lnTo>
                      <a:lnTo>
                        <a:pt x="16416" y="13172"/>
                      </a:lnTo>
                      <a:lnTo>
                        <a:pt x="15264" y="12667"/>
                      </a:lnTo>
                      <a:lnTo>
                        <a:pt x="14112" y="12112"/>
                      </a:lnTo>
                      <a:lnTo>
                        <a:pt x="13018" y="11557"/>
                      </a:lnTo>
                      <a:lnTo>
                        <a:pt x="11981" y="10901"/>
                      </a:lnTo>
                      <a:lnTo>
                        <a:pt x="13075" y="10194"/>
                      </a:lnTo>
                      <a:lnTo>
                        <a:pt x="14170" y="9589"/>
                      </a:lnTo>
                      <a:lnTo>
                        <a:pt x="15322" y="9034"/>
                      </a:lnTo>
                      <a:lnTo>
                        <a:pt x="16474" y="8529"/>
                      </a:lnTo>
                      <a:lnTo>
                        <a:pt x="16877" y="8378"/>
                      </a:lnTo>
                      <a:lnTo>
                        <a:pt x="21024" y="9236"/>
                      </a:lnTo>
                      <a:lnTo>
                        <a:pt x="21082" y="8983"/>
                      </a:lnTo>
                      <a:lnTo>
                        <a:pt x="17510" y="8075"/>
                      </a:lnTo>
                      <a:lnTo>
                        <a:pt x="19181" y="7267"/>
                      </a:lnTo>
                      <a:lnTo>
                        <a:pt x="21427" y="7721"/>
                      </a:lnTo>
                      <a:lnTo>
                        <a:pt x="21485" y="7469"/>
                      </a:lnTo>
                      <a:lnTo>
                        <a:pt x="19642" y="7015"/>
                      </a:lnTo>
                      <a:lnTo>
                        <a:pt x="20621" y="6409"/>
                      </a:lnTo>
                      <a:lnTo>
                        <a:pt x="21542" y="5753"/>
                      </a:lnTo>
                      <a:lnTo>
                        <a:pt x="21600" y="5703"/>
                      </a:lnTo>
                      <a:lnTo>
                        <a:pt x="21542" y="5652"/>
                      </a:lnTo>
                      <a:lnTo>
                        <a:pt x="21427" y="5400"/>
                      </a:lnTo>
                      <a:lnTo>
                        <a:pt x="21254" y="5198"/>
                      </a:lnTo>
                      <a:lnTo>
                        <a:pt x="21197" y="5249"/>
                      </a:lnTo>
                      <a:lnTo>
                        <a:pt x="20045" y="5602"/>
                      </a:lnTo>
                      <a:lnTo>
                        <a:pt x="18950" y="6056"/>
                      </a:lnTo>
                      <a:lnTo>
                        <a:pt x="19411" y="4391"/>
                      </a:lnTo>
                      <a:lnTo>
                        <a:pt x="19123" y="4290"/>
                      </a:lnTo>
                      <a:lnTo>
                        <a:pt x="18490" y="6258"/>
                      </a:lnTo>
                      <a:lnTo>
                        <a:pt x="17683" y="6712"/>
                      </a:lnTo>
                      <a:lnTo>
                        <a:pt x="16819" y="7166"/>
                      </a:lnTo>
                      <a:lnTo>
                        <a:pt x="17798" y="3886"/>
                      </a:lnTo>
                      <a:lnTo>
                        <a:pt x="17453" y="3836"/>
                      </a:lnTo>
                      <a:lnTo>
                        <a:pt x="16186" y="7520"/>
                      </a:lnTo>
                      <a:lnTo>
                        <a:pt x="15898" y="7721"/>
                      </a:lnTo>
                      <a:lnTo>
                        <a:pt x="14861" y="8327"/>
                      </a:lnTo>
                      <a:lnTo>
                        <a:pt x="13766" y="8933"/>
                      </a:lnTo>
                      <a:lnTo>
                        <a:pt x="12614" y="9488"/>
                      </a:lnTo>
                      <a:lnTo>
                        <a:pt x="11462" y="9942"/>
                      </a:lnTo>
                      <a:lnTo>
                        <a:pt x="11290" y="8781"/>
                      </a:lnTo>
                      <a:lnTo>
                        <a:pt x="11290" y="6510"/>
                      </a:lnTo>
                      <a:lnTo>
                        <a:pt x="11347" y="5350"/>
                      </a:lnTo>
                      <a:lnTo>
                        <a:pt x="11405" y="4996"/>
                      </a:lnTo>
                      <a:lnTo>
                        <a:pt x="14342" y="2271"/>
                      </a:lnTo>
                      <a:lnTo>
                        <a:pt x="14112" y="2069"/>
                      </a:lnTo>
                      <a:lnTo>
                        <a:pt x="11462" y="4340"/>
                      </a:lnTo>
                      <a:lnTo>
                        <a:pt x="11462" y="2675"/>
                      </a:lnTo>
                      <a:lnTo>
                        <a:pt x="13018" y="1211"/>
                      </a:lnTo>
                      <a:lnTo>
                        <a:pt x="12845" y="1060"/>
                      </a:lnTo>
                      <a:lnTo>
                        <a:pt x="11462" y="2221"/>
                      </a:lnTo>
                      <a:lnTo>
                        <a:pt x="11347" y="1161"/>
                      </a:lnTo>
                      <a:lnTo>
                        <a:pt x="11174" y="101"/>
                      </a:lnTo>
                      <a:lnTo>
                        <a:pt x="11174" y="0"/>
                      </a:lnTo>
                      <a:lnTo>
                        <a:pt x="10483" y="0"/>
                      </a:lnTo>
                      <a:lnTo>
                        <a:pt x="10483" y="101"/>
                      </a:lnTo>
                      <a:lnTo>
                        <a:pt x="10253" y="1161"/>
                      </a:lnTo>
                      <a:lnTo>
                        <a:pt x="10195" y="2221"/>
                      </a:lnTo>
                      <a:lnTo>
                        <a:pt x="8755" y="1060"/>
                      </a:lnTo>
                      <a:lnTo>
                        <a:pt x="8525" y="1211"/>
                      </a:lnTo>
                      <a:lnTo>
                        <a:pt x="10138" y="2725"/>
                      </a:lnTo>
                      <a:lnTo>
                        <a:pt x="10195" y="3533"/>
                      </a:lnTo>
                      <a:lnTo>
                        <a:pt x="10195" y="4391"/>
                      </a:lnTo>
                      <a:lnTo>
                        <a:pt x="7430" y="2069"/>
                      </a:lnTo>
                      <a:lnTo>
                        <a:pt x="7200" y="2271"/>
                      </a:lnTo>
                      <a:lnTo>
                        <a:pt x="10253" y="5047"/>
                      </a:lnTo>
                      <a:lnTo>
                        <a:pt x="10310" y="5400"/>
                      </a:lnTo>
                      <a:lnTo>
                        <a:pt x="10426" y="7621"/>
                      </a:lnTo>
                      <a:lnTo>
                        <a:pt x="10368" y="8731"/>
                      </a:lnTo>
                      <a:lnTo>
                        <a:pt x="10253" y="9892"/>
                      </a:lnTo>
                      <a:lnTo>
                        <a:pt x="9043" y="9437"/>
                      </a:lnTo>
                      <a:lnTo>
                        <a:pt x="7891" y="8882"/>
                      </a:lnTo>
                      <a:lnTo>
                        <a:pt x="5702" y="7671"/>
                      </a:lnTo>
                      <a:lnTo>
                        <a:pt x="5357" y="7419"/>
                      </a:lnTo>
                      <a:lnTo>
                        <a:pt x="4147" y="3836"/>
                      </a:lnTo>
                      <a:lnTo>
                        <a:pt x="3802" y="3886"/>
                      </a:lnTo>
                      <a:lnTo>
                        <a:pt x="4723" y="7116"/>
                      </a:lnTo>
                      <a:lnTo>
                        <a:pt x="3053" y="6207"/>
                      </a:lnTo>
                      <a:lnTo>
                        <a:pt x="2419" y="4290"/>
                      </a:lnTo>
                      <a:lnTo>
                        <a:pt x="2131" y="4391"/>
                      </a:lnTo>
                      <a:lnTo>
                        <a:pt x="2592" y="6006"/>
                      </a:lnTo>
                      <a:lnTo>
                        <a:pt x="1555" y="5551"/>
                      </a:lnTo>
                      <a:lnTo>
                        <a:pt x="403" y="5198"/>
                      </a:lnTo>
                      <a:lnTo>
                        <a:pt x="346" y="5148"/>
                      </a:lnTo>
                      <a:lnTo>
                        <a:pt x="288" y="5249"/>
                      </a:lnTo>
                      <a:lnTo>
                        <a:pt x="58" y="5602"/>
                      </a:lnTo>
                      <a:lnTo>
                        <a:pt x="0" y="5652"/>
                      </a:lnTo>
                      <a:lnTo>
                        <a:pt x="58" y="5703"/>
                      </a:lnTo>
                      <a:lnTo>
                        <a:pt x="1037" y="6409"/>
                      </a:lnTo>
                      <a:lnTo>
                        <a:pt x="2016" y="7015"/>
                      </a:lnTo>
                      <a:lnTo>
                        <a:pt x="115" y="7469"/>
                      </a:lnTo>
                      <a:lnTo>
                        <a:pt x="173" y="7721"/>
                      </a:lnTo>
                      <a:lnTo>
                        <a:pt x="2477" y="7267"/>
                      </a:lnTo>
                      <a:lnTo>
                        <a:pt x="3283" y="7671"/>
                      </a:lnTo>
                      <a:lnTo>
                        <a:pt x="4147" y="8024"/>
                      </a:lnTo>
                      <a:lnTo>
                        <a:pt x="461" y="8983"/>
                      </a:lnTo>
                      <a:lnTo>
                        <a:pt x="576" y="9236"/>
                      </a:lnTo>
                      <a:lnTo>
                        <a:pt x="4838" y="8327"/>
                      </a:lnTo>
                      <a:lnTo>
                        <a:pt x="6336" y="8983"/>
                      </a:lnTo>
                      <a:lnTo>
                        <a:pt x="7430" y="9488"/>
                      </a:lnTo>
                      <a:lnTo>
                        <a:pt x="8525" y="10093"/>
                      </a:lnTo>
                      <a:lnTo>
                        <a:pt x="9619" y="10750"/>
                      </a:lnTo>
                      <a:lnTo>
                        <a:pt x="8525" y="11456"/>
                      </a:lnTo>
                      <a:lnTo>
                        <a:pt x="7430" y="12062"/>
                      </a:lnTo>
                      <a:lnTo>
                        <a:pt x="6278" y="12566"/>
                      </a:lnTo>
                      <a:lnTo>
                        <a:pt x="5126" y="13121"/>
                      </a:lnTo>
                      <a:lnTo>
                        <a:pt x="4723" y="13273"/>
                      </a:lnTo>
                      <a:lnTo>
                        <a:pt x="576" y="12364"/>
                      </a:lnTo>
                      <a:lnTo>
                        <a:pt x="461" y="12667"/>
                      </a:lnTo>
                      <a:lnTo>
                        <a:pt x="4090" y="13576"/>
                      </a:lnTo>
                      <a:lnTo>
                        <a:pt x="2362" y="14383"/>
                      </a:lnTo>
                      <a:lnTo>
                        <a:pt x="173" y="13929"/>
                      </a:lnTo>
                      <a:lnTo>
                        <a:pt x="115" y="14131"/>
                      </a:lnTo>
                      <a:lnTo>
                        <a:pt x="1958" y="14636"/>
                      </a:lnTo>
                      <a:lnTo>
                        <a:pt x="979" y="15191"/>
                      </a:lnTo>
                      <a:lnTo>
                        <a:pt x="58" y="15847"/>
                      </a:lnTo>
                      <a:lnTo>
                        <a:pt x="0" y="15897"/>
                      </a:lnTo>
                      <a:lnTo>
                        <a:pt x="173" y="16250"/>
                      </a:lnTo>
                      <a:lnTo>
                        <a:pt x="230" y="16351"/>
                      </a:lnTo>
                      <a:lnTo>
                        <a:pt x="288" y="16402"/>
                      </a:lnTo>
                      <a:lnTo>
                        <a:pt x="403" y="16402"/>
                      </a:lnTo>
                      <a:lnTo>
                        <a:pt x="1555" y="16049"/>
                      </a:lnTo>
                      <a:lnTo>
                        <a:pt x="2650" y="15594"/>
                      </a:lnTo>
                      <a:lnTo>
                        <a:pt x="2131" y="17260"/>
                      </a:lnTo>
                      <a:lnTo>
                        <a:pt x="2419" y="17310"/>
                      </a:lnTo>
                      <a:lnTo>
                        <a:pt x="3110" y="15342"/>
                      </a:lnTo>
                      <a:lnTo>
                        <a:pt x="3917" y="14938"/>
                      </a:lnTo>
                      <a:lnTo>
                        <a:pt x="4723" y="14484"/>
                      </a:lnTo>
                      <a:lnTo>
                        <a:pt x="3802" y="17714"/>
                      </a:lnTo>
                      <a:lnTo>
                        <a:pt x="4147" y="17815"/>
                      </a:lnTo>
                      <a:lnTo>
                        <a:pt x="5357" y="14080"/>
                      </a:lnTo>
                      <a:lnTo>
                        <a:pt x="5645" y="13929"/>
                      </a:lnTo>
                      <a:lnTo>
                        <a:pt x="6739" y="13273"/>
                      </a:lnTo>
                      <a:lnTo>
                        <a:pt x="8928" y="12163"/>
                      </a:lnTo>
                      <a:lnTo>
                        <a:pt x="10138" y="11708"/>
                      </a:lnTo>
                      <a:lnTo>
                        <a:pt x="10253" y="12819"/>
                      </a:lnTo>
                      <a:lnTo>
                        <a:pt x="10310" y="13979"/>
                      </a:lnTo>
                      <a:lnTo>
                        <a:pt x="10253" y="15140"/>
                      </a:lnTo>
                      <a:lnTo>
                        <a:pt x="10195" y="16250"/>
                      </a:lnTo>
                      <a:lnTo>
                        <a:pt x="10195" y="16654"/>
                      </a:lnTo>
                      <a:lnTo>
                        <a:pt x="7200" y="19379"/>
                      </a:lnTo>
                      <a:lnTo>
                        <a:pt x="7430" y="19581"/>
                      </a:lnTo>
                      <a:lnTo>
                        <a:pt x="10138" y="17310"/>
                      </a:lnTo>
                      <a:lnTo>
                        <a:pt x="10138" y="18976"/>
                      </a:lnTo>
                      <a:lnTo>
                        <a:pt x="8525" y="20389"/>
                      </a:lnTo>
                      <a:lnTo>
                        <a:pt x="8755" y="20591"/>
                      </a:lnTo>
                      <a:lnTo>
                        <a:pt x="10138" y="19430"/>
                      </a:lnTo>
                      <a:lnTo>
                        <a:pt x="10195" y="20490"/>
                      </a:lnTo>
                      <a:lnTo>
                        <a:pt x="10426" y="21499"/>
                      </a:lnTo>
                      <a:lnTo>
                        <a:pt x="10426" y="21600"/>
                      </a:lnTo>
                      <a:lnTo>
                        <a:pt x="11117" y="21600"/>
                      </a:lnTo>
                      <a:lnTo>
                        <a:pt x="11117" y="21499"/>
                      </a:lnTo>
                      <a:lnTo>
                        <a:pt x="11347" y="20439"/>
                      </a:lnTo>
                      <a:lnTo>
                        <a:pt x="11405" y="19379"/>
                      </a:lnTo>
                      <a:lnTo>
                        <a:pt x="12845" y="20591"/>
                      </a:lnTo>
                      <a:lnTo>
                        <a:pt x="13018" y="20389"/>
                      </a:lnTo>
                      <a:lnTo>
                        <a:pt x="11405" y="18925"/>
                      </a:lnTo>
                      <a:lnTo>
                        <a:pt x="11405" y="18067"/>
                      </a:lnTo>
                      <a:lnTo>
                        <a:pt x="11347" y="17209"/>
                      </a:lnTo>
                      <a:lnTo>
                        <a:pt x="14112" y="19581"/>
                      </a:lnTo>
                      <a:lnTo>
                        <a:pt x="14342" y="19379"/>
                      </a:lnTo>
                      <a:lnTo>
                        <a:pt x="11290" y="16553"/>
                      </a:lnTo>
                      <a:lnTo>
                        <a:pt x="11290" y="16250"/>
                      </a:lnTo>
                      <a:lnTo>
                        <a:pt x="11174" y="14030"/>
                      </a:lnTo>
                      <a:lnTo>
                        <a:pt x="11174" y="12869"/>
                      </a:lnTo>
                      <a:lnTo>
                        <a:pt x="11347" y="11759"/>
                      </a:lnTo>
                      <a:lnTo>
                        <a:pt x="12557" y="12213"/>
                      </a:lnTo>
                      <a:lnTo>
                        <a:pt x="13709" y="12768"/>
                      </a:lnTo>
                      <a:lnTo>
                        <a:pt x="15898" y="13979"/>
                      </a:lnTo>
                      <a:lnTo>
                        <a:pt x="16243" y="14181"/>
                      </a:lnTo>
                      <a:lnTo>
                        <a:pt x="17453" y="17815"/>
                      </a:lnTo>
                      <a:lnTo>
                        <a:pt x="17798" y="17714"/>
                      </a:lnTo>
                      <a:lnTo>
                        <a:pt x="16877" y="14535"/>
                      </a:lnTo>
                      <a:lnTo>
                        <a:pt x="17683" y="14989"/>
                      </a:lnTo>
                      <a:lnTo>
                        <a:pt x="18490" y="15393"/>
                      </a:lnTo>
                      <a:lnTo>
                        <a:pt x="19123" y="17310"/>
                      </a:lnTo>
                      <a:lnTo>
                        <a:pt x="19411" y="17260"/>
                      </a:lnTo>
                      <a:lnTo>
                        <a:pt x="18950" y="15645"/>
                      </a:lnTo>
                      <a:lnTo>
                        <a:pt x="21139" y="16452"/>
                      </a:lnTo>
                      <a:lnTo>
                        <a:pt x="21254" y="16452"/>
                      </a:lnTo>
                      <a:lnTo>
                        <a:pt x="21485" y="16099"/>
                      </a:lnTo>
                      <a:lnTo>
                        <a:pt x="21485" y="16049"/>
                      </a:lnTo>
                      <a:lnTo>
                        <a:pt x="21600" y="15948"/>
                      </a:lnTo>
                      <a:lnTo>
                        <a:pt x="21485" y="15897"/>
                      </a:lnTo>
                      <a:lnTo>
                        <a:pt x="20563" y="15241"/>
                      </a:lnTo>
                      <a:lnTo>
                        <a:pt x="19584" y="14636"/>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grpSp>
            <p:nvGrpSpPr>
              <p:cNvPr id="58" name="Group"/>
              <p:cNvGrpSpPr/>
              <p:nvPr/>
            </p:nvGrpSpPr>
            <p:grpSpPr>
              <a:xfrm>
                <a:off x="618644" y="69972"/>
                <a:ext cx="1664632" cy="6109929"/>
                <a:chOff x="0" y="0"/>
                <a:chExt cx="1664631" cy="6109927"/>
              </a:xfrm>
            </p:grpSpPr>
            <p:sp>
              <p:nvSpPr>
                <p:cNvPr id="54" name="Shape"/>
                <p:cNvSpPr/>
                <p:nvPr/>
              </p:nvSpPr>
              <p:spPr>
                <a:xfrm rot="474404">
                  <a:off x="556424" y="4863469"/>
                  <a:ext cx="1031876" cy="1181100"/>
                </a:xfrm>
                <a:custGeom>
                  <a:avLst/>
                  <a:gdLst/>
                  <a:ahLst/>
                  <a:cxnLst>
                    <a:cxn ang="0">
                      <a:pos x="wd2" y="hd2"/>
                    </a:cxn>
                    <a:cxn ang="5400000">
                      <a:pos x="wd2" y="hd2"/>
                    </a:cxn>
                    <a:cxn ang="10800000">
                      <a:pos x="wd2" y="hd2"/>
                    </a:cxn>
                    <a:cxn ang="16200000">
                      <a:pos x="wd2" y="hd2"/>
                    </a:cxn>
                  </a:cxnLst>
                  <a:rect l="0" t="0" r="r" b="b"/>
                  <a:pathLst>
                    <a:path w="21600" h="21600" extrusionOk="0">
                      <a:moveTo>
                        <a:pt x="21486" y="14400"/>
                      </a:moveTo>
                      <a:lnTo>
                        <a:pt x="21373" y="14003"/>
                      </a:lnTo>
                      <a:lnTo>
                        <a:pt x="18701" y="14549"/>
                      </a:lnTo>
                      <a:lnTo>
                        <a:pt x="18019" y="14201"/>
                      </a:lnTo>
                      <a:lnTo>
                        <a:pt x="20861" y="13457"/>
                      </a:lnTo>
                      <a:lnTo>
                        <a:pt x="20691" y="13059"/>
                      </a:lnTo>
                      <a:lnTo>
                        <a:pt x="17223" y="13804"/>
                      </a:lnTo>
                      <a:lnTo>
                        <a:pt x="13926" y="12066"/>
                      </a:lnTo>
                      <a:lnTo>
                        <a:pt x="15916" y="11570"/>
                      </a:lnTo>
                      <a:lnTo>
                        <a:pt x="15688" y="10974"/>
                      </a:lnTo>
                      <a:lnTo>
                        <a:pt x="13926" y="11321"/>
                      </a:lnTo>
                      <a:lnTo>
                        <a:pt x="14267" y="10825"/>
                      </a:lnTo>
                      <a:lnTo>
                        <a:pt x="13926" y="10279"/>
                      </a:lnTo>
                      <a:lnTo>
                        <a:pt x="15688" y="10676"/>
                      </a:lnTo>
                      <a:lnTo>
                        <a:pt x="15916" y="10080"/>
                      </a:lnTo>
                      <a:lnTo>
                        <a:pt x="14097" y="9633"/>
                      </a:lnTo>
                      <a:lnTo>
                        <a:pt x="17337" y="7895"/>
                      </a:lnTo>
                      <a:lnTo>
                        <a:pt x="20691" y="8590"/>
                      </a:lnTo>
                      <a:lnTo>
                        <a:pt x="20861" y="8143"/>
                      </a:lnTo>
                      <a:lnTo>
                        <a:pt x="18133" y="7498"/>
                      </a:lnTo>
                      <a:lnTo>
                        <a:pt x="18815" y="7101"/>
                      </a:lnTo>
                      <a:lnTo>
                        <a:pt x="21373" y="7647"/>
                      </a:lnTo>
                      <a:lnTo>
                        <a:pt x="21486" y="7250"/>
                      </a:lnTo>
                      <a:lnTo>
                        <a:pt x="19554" y="6753"/>
                      </a:lnTo>
                      <a:lnTo>
                        <a:pt x="21600" y="5661"/>
                      </a:lnTo>
                      <a:lnTo>
                        <a:pt x="21373" y="5313"/>
                      </a:lnTo>
                      <a:lnTo>
                        <a:pt x="19156" y="6356"/>
                      </a:lnTo>
                      <a:lnTo>
                        <a:pt x="19724" y="4519"/>
                      </a:lnTo>
                      <a:lnTo>
                        <a:pt x="19213" y="4370"/>
                      </a:lnTo>
                      <a:lnTo>
                        <a:pt x="18417" y="6703"/>
                      </a:lnTo>
                      <a:lnTo>
                        <a:pt x="17735" y="7051"/>
                      </a:lnTo>
                      <a:lnTo>
                        <a:pt x="18474" y="4568"/>
                      </a:lnTo>
                      <a:lnTo>
                        <a:pt x="17962" y="4419"/>
                      </a:lnTo>
                      <a:lnTo>
                        <a:pt x="16939" y="7448"/>
                      </a:lnTo>
                      <a:lnTo>
                        <a:pt x="13585" y="9037"/>
                      </a:lnTo>
                      <a:lnTo>
                        <a:pt x="14097" y="7349"/>
                      </a:lnTo>
                      <a:lnTo>
                        <a:pt x="13358" y="7150"/>
                      </a:lnTo>
                      <a:lnTo>
                        <a:pt x="12846" y="8789"/>
                      </a:lnTo>
                      <a:lnTo>
                        <a:pt x="12562" y="8342"/>
                      </a:lnTo>
                      <a:lnTo>
                        <a:pt x="11766" y="8342"/>
                      </a:lnTo>
                      <a:lnTo>
                        <a:pt x="13131" y="7101"/>
                      </a:lnTo>
                      <a:lnTo>
                        <a:pt x="12619" y="6604"/>
                      </a:lnTo>
                      <a:lnTo>
                        <a:pt x="11255" y="7746"/>
                      </a:lnTo>
                      <a:lnTo>
                        <a:pt x="11141" y="4370"/>
                      </a:lnTo>
                      <a:lnTo>
                        <a:pt x="13528" y="2234"/>
                      </a:lnTo>
                      <a:lnTo>
                        <a:pt x="13187" y="1887"/>
                      </a:lnTo>
                      <a:lnTo>
                        <a:pt x="11141" y="3625"/>
                      </a:lnTo>
                      <a:lnTo>
                        <a:pt x="11141" y="2880"/>
                      </a:lnTo>
                      <a:lnTo>
                        <a:pt x="12960" y="1241"/>
                      </a:lnTo>
                      <a:lnTo>
                        <a:pt x="12619" y="943"/>
                      </a:lnTo>
                      <a:lnTo>
                        <a:pt x="11141" y="2135"/>
                      </a:lnTo>
                      <a:lnTo>
                        <a:pt x="11084" y="0"/>
                      </a:lnTo>
                      <a:lnTo>
                        <a:pt x="10629" y="0"/>
                      </a:lnTo>
                      <a:lnTo>
                        <a:pt x="10573" y="2234"/>
                      </a:lnTo>
                      <a:lnTo>
                        <a:pt x="8981" y="894"/>
                      </a:lnTo>
                      <a:lnTo>
                        <a:pt x="8640" y="1241"/>
                      </a:lnTo>
                      <a:lnTo>
                        <a:pt x="10573" y="2979"/>
                      </a:lnTo>
                      <a:lnTo>
                        <a:pt x="10516" y="3674"/>
                      </a:lnTo>
                      <a:lnTo>
                        <a:pt x="8413" y="1887"/>
                      </a:lnTo>
                      <a:lnTo>
                        <a:pt x="8015" y="2234"/>
                      </a:lnTo>
                      <a:lnTo>
                        <a:pt x="10516" y="4469"/>
                      </a:lnTo>
                      <a:lnTo>
                        <a:pt x="10459" y="7846"/>
                      </a:lnTo>
                      <a:lnTo>
                        <a:pt x="8981" y="6604"/>
                      </a:lnTo>
                      <a:lnTo>
                        <a:pt x="8469" y="7101"/>
                      </a:lnTo>
                      <a:lnTo>
                        <a:pt x="9777" y="8342"/>
                      </a:lnTo>
                      <a:lnTo>
                        <a:pt x="9152" y="8342"/>
                      </a:lnTo>
                      <a:lnTo>
                        <a:pt x="8754" y="8888"/>
                      </a:lnTo>
                      <a:lnTo>
                        <a:pt x="8185" y="7200"/>
                      </a:lnTo>
                      <a:lnTo>
                        <a:pt x="7503" y="7349"/>
                      </a:lnTo>
                      <a:lnTo>
                        <a:pt x="7958" y="8938"/>
                      </a:lnTo>
                      <a:lnTo>
                        <a:pt x="4604" y="7299"/>
                      </a:lnTo>
                      <a:lnTo>
                        <a:pt x="3638" y="4419"/>
                      </a:lnTo>
                      <a:lnTo>
                        <a:pt x="3126" y="4568"/>
                      </a:lnTo>
                      <a:lnTo>
                        <a:pt x="3808" y="6952"/>
                      </a:lnTo>
                      <a:lnTo>
                        <a:pt x="3126" y="6604"/>
                      </a:lnTo>
                      <a:lnTo>
                        <a:pt x="2387" y="4370"/>
                      </a:lnTo>
                      <a:lnTo>
                        <a:pt x="1876" y="4519"/>
                      </a:lnTo>
                      <a:lnTo>
                        <a:pt x="2387" y="6257"/>
                      </a:lnTo>
                      <a:lnTo>
                        <a:pt x="284" y="5214"/>
                      </a:lnTo>
                      <a:lnTo>
                        <a:pt x="57" y="5561"/>
                      </a:lnTo>
                      <a:lnTo>
                        <a:pt x="2160" y="6703"/>
                      </a:lnTo>
                      <a:lnTo>
                        <a:pt x="57" y="7250"/>
                      </a:lnTo>
                      <a:lnTo>
                        <a:pt x="227" y="7647"/>
                      </a:lnTo>
                      <a:lnTo>
                        <a:pt x="2899" y="7101"/>
                      </a:lnTo>
                      <a:lnTo>
                        <a:pt x="3581" y="7448"/>
                      </a:lnTo>
                      <a:lnTo>
                        <a:pt x="739" y="8143"/>
                      </a:lnTo>
                      <a:lnTo>
                        <a:pt x="853" y="8590"/>
                      </a:lnTo>
                      <a:lnTo>
                        <a:pt x="4377" y="7846"/>
                      </a:lnTo>
                      <a:lnTo>
                        <a:pt x="7674" y="9583"/>
                      </a:lnTo>
                      <a:lnTo>
                        <a:pt x="5684" y="10080"/>
                      </a:lnTo>
                      <a:lnTo>
                        <a:pt x="5855" y="10676"/>
                      </a:lnTo>
                      <a:lnTo>
                        <a:pt x="7844" y="10279"/>
                      </a:lnTo>
                      <a:lnTo>
                        <a:pt x="7446" y="10825"/>
                      </a:lnTo>
                      <a:lnTo>
                        <a:pt x="7844" y="11371"/>
                      </a:lnTo>
                      <a:lnTo>
                        <a:pt x="5855" y="10974"/>
                      </a:lnTo>
                      <a:lnTo>
                        <a:pt x="5684" y="11570"/>
                      </a:lnTo>
                      <a:lnTo>
                        <a:pt x="7503" y="12017"/>
                      </a:lnTo>
                      <a:lnTo>
                        <a:pt x="4206" y="13754"/>
                      </a:lnTo>
                      <a:lnTo>
                        <a:pt x="853" y="13059"/>
                      </a:lnTo>
                      <a:lnTo>
                        <a:pt x="739" y="13457"/>
                      </a:lnTo>
                      <a:lnTo>
                        <a:pt x="3467" y="14152"/>
                      </a:lnTo>
                      <a:lnTo>
                        <a:pt x="2785" y="14549"/>
                      </a:lnTo>
                      <a:lnTo>
                        <a:pt x="227" y="13953"/>
                      </a:lnTo>
                      <a:lnTo>
                        <a:pt x="57" y="14400"/>
                      </a:lnTo>
                      <a:lnTo>
                        <a:pt x="2046" y="14897"/>
                      </a:lnTo>
                      <a:lnTo>
                        <a:pt x="0" y="15989"/>
                      </a:lnTo>
                      <a:lnTo>
                        <a:pt x="227" y="16337"/>
                      </a:lnTo>
                      <a:lnTo>
                        <a:pt x="2387" y="15294"/>
                      </a:lnTo>
                      <a:lnTo>
                        <a:pt x="1876" y="17131"/>
                      </a:lnTo>
                      <a:lnTo>
                        <a:pt x="2387" y="17230"/>
                      </a:lnTo>
                      <a:lnTo>
                        <a:pt x="3126" y="14946"/>
                      </a:lnTo>
                      <a:lnTo>
                        <a:pt x="3865" y="14599"/>
                      </a:lnTo>
                      <a:lnTo>
                        <a:pt x="3126" y="17081"/>
                      </a:lnTo>
                      <a:lnTo>
                        <a:pt x="3638" y="17230"/>
                      </a:lnTo>
                      <a:lnTo>
                        <a:pt x="4661" y="14201"/>
                      </a:lnTo>
                      <a:lnTo>
                        <a:pt x="8015" y="12563"/>
                      </a:lnTo>
                      <a:lnTo>
                        <a:pt x="7503" y="14301"/>
                      </a:lnTo>
                      <a:lnTo>
                        <a:pt x="8185" y="14450"/>
                      </a:lnTo>
                      <a:lnTo>
                        <a:pt x="8754" y="12761"/>
                      </a:lnTo>
                      <a:lnTo>
                        <a:pt x="9152" y="13308"/>
                      </a:lnTo>
                      <a:lnTo>
                        <a:pt x="9777" y="13308"/>
                      </a:lnTo>
                      <a:lnTo>
                        <a:pt x="8469" y="14549"/>
                      </a:lnTo>
                      <a:lnTo>
                        <a:pt x="8981" y="15046"/>
                      </a:lnTo>
                      <a:lnTo>
                        <a:pt x="10345" y="13903"/>
                      </a:lnTo>
                      <a:lnTo>
                        <a:pt x="10402" y="17230"/>
                      </a:lnTo>
                      <a:lnTo>
                        <a:pt x="8015" y="19415"/>
                      </a:lnTo>
                      <a:lnTo>
                        <a:pt x="8413" y="19763"/>
                      </a:lnTo>
                      <a:lnTo>
                        <a:pt x="10459" y="18025"/>
                      </a:lnTo>
                      <a:lnTo>
                        <a:pt x="10459" y="18720"/>
                      </a:lnTo>
                      <a:lnTo>
                        <a:pt x="8640" y="20408"/>
                      </a:lnTo>
                      <a:lnTo>
                        <a:pt x="8981" y="20706"/>
                      </a:lnTo>
                      <a:lnTo>
                        <a:pt x="10459" y="19465"/>
                      </a:lnTo>
                      <a:lnTo>
                        <a:pt x="10516" y="21600"/>
                      </a:lnTo>
                      <a:lnTo>
                        <a:pt x="10971" y="21600"/>
                      </a:lnTo>
                      <a:lnTo>
                        <a:pt x="11027" y="19366"/>
                      </a:lnTo>
                      <a:lnTo>
                        <a:pt x="12619" y="20706"/>
                      </a:lnTo>
                      <a:lnTo>
                        <a:pt x="12960" y="20408"/>
                      </a:lnTo>
                      <a:lnTo>
                        <a:pt x="11027" y="18670"/>
                      </a:lnTo>
                      <a:lnTo>
                        <a:pt x="11027" y="17975"/>
                      </a:lnTo>
                      <a:lnTo>
                        <a:pt x="13187" y="19763"/>
                      </a:lnTo>
                      <a:lnTo>
                        <a:pt x="13528" y="19415"/>
                      </a:lnTo>
                      <a:lnTo>
                        <a:pt x="11084" y="17181"/>
                      </a:lnTo>
                      <a:lnTo>
                        <a:pt x="11141" y="13804"/>
                      </a:lnTo>
                      <a:lnTo>
                        <a:pt x="12619" y="15046"/>
                      </a:lnTo>
                      <a:lnTo>
                        <a:pt x="13131" y="14549"/>
                      </a:lnTo>
                      <a:lnTo>
                        <a:pt x="11766" y="13308"/>
                      </a:lnTo>
                      <a:lnTo>
                        <a:pt x="12562" y="13308"/>
                      </a:lnTo>
                      <a:lnTo>
                        <a:pt x="12846" y="12861"/>
                      </a:lnTo>
                      <a:lnTo>
                        <a:pt x="13358" y="14450"/>
                      </a:lnTo>
                      <a:lnTo>
                        <a:pt x="14097" y="14301"/>
                      </a:lnTo>
                      <a:lnTo>
                        <a:pt x="13642" y="12712"/>
                      </a:lnTo>
                      <a:lnTo>
                        <a:pt x="16996" y="14301"/>
                      </a:lnTo>
                      <a:lnTo>
                        <a:pt x="17962" y="17230"/>
                      </a:lnTo>
                      <a:lnTo>
                        <a:pt x="18474" y="17081"/>
                      </a:lnTo>
                      <a:lnTo>
                        <a:pt x="17792" y="14698"/>
                      </a:lnTo>
                      <a:lnTo>
                        <a:pt x="18474" y="15046"/>
                      </a:lnTo>
                      <a:lnTo>
                        <a:pt x="19213" y="17230"/>
                      </a:lnTo>
                      <a:lnTo>
                        <a:pt x="19724" y="17131"/>
                      </a:lnTo>
                      <a:lnTo>
                        <a:pt x="19213" y="15393"/>
                      </a:lnTo>
                      <a:lnTo>
                        <a:pt x="21316" y="16386"/>
                      </a:lnTo>
                      <a:lnTo>
                        <a:pt x="21543" y="16088"/>
                      </a:lnTo>
                      <a:lnTo>
                        <a:pt x="19383" y="14946"/>
                      </a:lnTo>
                      <a:lnTo>
                        <a:pt x="21486" y="14400"/>
                      </a:lnTo>
                      <a:close/>
                      <a:moveTo>
                        <a:pt x="11880" y="12314"/>
                      </a:moveTo>
                      <a:lnTo>
                        <a:pt x="9834" y="12314"/>
                      </a:lnTo>
                      <a:lnTo>
                        <a:pt x="8754" y="10825"/>
                      </a:lnTo>
                      <a:lnTo>
                        <a:pt x="9834" y="9335"/>
                      </a:lnTo>
                      <a:lnTo>
                        <a:pt x="11880" y="9335"/>
                      </a:lnTo>
                      <a:lnTo>
                        <a:pt x="12960" y="10825"/>
                      </a:lnTo>
                      <a:lnTo>
                        <a:pt x="11880" y="12314"/>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55" name="Shape"/>
                <p:cNvSpPr/>
                <p:nvPr/>
              </p:nvSpPr>
              <p:spPr>
                <a:xfrm rot="20414436">
                  <a:off x="118274" y="97793"/>
                  <a:ext cx="722313" cy="825501"/>
                </a:xfrm>
                <a:custGeom>
                  <a:avLst/>
                  <a:gdLst/>
                  <a:ahLst/>
                  <a:cxnLst>
                    <a:cxn ang="0">
                      <a:pos x="wd2" y="hd2"/>
                    </a:cxn>
                    <a:cxn ang="5400000">
                      <a:pos x="wd2" y="hd2"/>
                    </a:cxn>
                    <a:cxn ang="10800000">
                      <a:pos x="wd2" y="hd2"/>
                    </a:cxn>
                    <a:cxn ang="16200000">
                      <a:pos x="wd2" y="hd2"/>
                    </a:cxn>
                  </a:cxnLst>
                  <a:rect l="0" t="0" r="r" b="b"/>
                  <a:pathLst>
                    <a:path w="21600" h="21600" extrusionOk="0">
                      <a:moveTo>
                        <a:pt x="21389" y="14308"/>
                      </a:moveTo>
                      <a:lnTo>
                        <a:pt x="21337" y="14077"/>
                      </a:lnTo>
                      <a:lnTo>
                        <a:pt x="18860" y="14631"/>
                      </a:lnTo>
                      <a:lnTo>
                        <a:pt x="17860" y="14077"/>
                      </a:lnTo>
                      <a:lnTo>
                        <a:pt x="20757" y="13385"/>
                      </a:lnTo>
                      <a:lnTo>
                        <a:pt x="20652" y="13154"/>
                      </a:lnTo>
                      <a:lnTo>
                        <a:pt x="17385" y="13846"/>
                      </a:lnTo>
                      <a:lnTo>
                        <a:pt x="17280" y="13800"/>
                      </a:lnTo>
                      <a:lnTo>
                        <a:pt x="14804" y="12092"/>
                      </a:lnTo>
                      <a:lnTo>
                        <a:pt x="14646" y="12369"/>
                      </a:lnTo>
                      <a:lnTo>
                        <a:pt x="13540" y="11815"/>
                      </a:lnTo>
                      <a:lnTo>
                        <a:pt x="13698" y="11308"/>
                      </a:lnTo>
                      <a:lnTo>
                        <a:pt x="13750" y="11031"/>
                      </a:lnTo>
                      <a:lnTo>
                        <a:pt x="13750" y="10800"/>
                      </a:lnTo>
                      <a:lnTo>
                        <a:pt x="13698" y="10292"/>
                      </a:lnTo>
                      <a:lnTo>
                        <a:pt x="13592" y="9831"/>
                      </a:lnTo>
                      <a:lnTo>
                        <a:pt x="14699" y="9277"/>
                      </a:lnTo>
                      <a:lnTo>
                        <a:pt x="14857" y="9554"/>
                      </a:lnTo>
                      <a:lnTo>
                        <a:pt x="17543" y="7754"/>
                      </a:lnTo>
                      <a:lnTo>
                        <a:pt x="20652" y="8400"/>
                      </a:lnTo>
                      <a:lnTo>
                        <a:pt x="20757" y="8169"/>
                      </a:lnTo>
                      <a:lnTo>
                        <a:pt x="18018" y="7477"/>
                      </a:lnTo>
                      <a:lnTo>
                        <a:pt x="18966" y="6969"/>
                      </a:lnTo>
                      <a:lnTo>
                        <a:pt x="21337" y="7477"/>
                      </a:lnTo>
                      <a:lnTo>
                        <a:pt x="21389" y="7246"/>
                      </a:lnTo>
                      <a:lnTo>
                        <a:pt x="19387" y="6738"/>
                      </a:lnTo>
                      <a:lnTo>
                        <a:pt x="21600" y="5585"/>
                      </a:lnTo>
                      <a:lnTo>
                        <a:pt x="21389" y="5262"/>
                      </a:lnTo>
                      <a:lnTo>
                        <a:pt x="19071" y="6369"/>
                      </a:lnTo>
                      <a:lnTo>
                        <a:pt x="19598" y="4523"/>
                      </a:lnTo>
                      <a:lnTo>
                        <a:pt x="19335" y="4431"/>
                      </a:lnTo>
                      <a:lnTo>
                        <a:pt x="18597" y="6600"/>
                      </a:lnTo>
                      <a:lnTo>
                        <a:pt x="17649" y="7062"/>
                      </a:lnTo>
                      <a:lnTo>
                        <a:pt x="18334" y="4569"/>
                      </a:lnTo>
                      <a:lnTo>
                        <a:pt x="18070" y="4477"/>
                      </a:lnTo>
                      <a:lnTo>
                        <a:pt x="17122" y="7338"/>
                      </a:lnTo>
                      <a:lnTo>
                        <a:pt x="17017" y="7385"/>
                      </a:lnTo>
                      <a:lnTo>
                        <a:pt x="14119" y="8400"/>
                      </a:lnTo>
                      <a:lnTo>
                        <a:pt x="14277" y="8677"/>
                      </a:lnTo>
                      <a:lnTo>
                        <a:pt x="13171" y="9231"/>
                      </a:lnTo>
                      <a:lnTo>
                        <a:pt x="12802" y="8862"/>
                      </a:lnTo>
                      <a:lnTo>
                        <a:pt x="12328" y="8585"/>
                      </a:lnTo>
                      <a:lnTo>
                        <a:pt x="11854" y="8354"/>
                      </a:lnTo>
                      <a:lnTo>
                        <a:pt x="11538" y="8262"/>
                      </a:lnTo>
                      <a:lnTo>
                        <a:pt x="11274" y="8215"/>
                      </a:lnTo>
                      <a:lnTo>
                        <a:pt x="11221" y="7015"/>
                      </a:lnTo>
                      <a:lnTo>
                        <a:pt x="11643" y="7015"/>
                      </a:lnTo>
                      <a:lnTo>
                        <a:pt x="11169" y="4108"/>
                      </a:lnTo>
                      <a:lnTo>
                        <a:pt x="13381" y="2123"/>
                      </a:lnTo>
                      <a:lnTo>
                        <a:pt x="13223" y="1938"/>
                      </a:lnTo>
                      <a:lnTo>
                        <a:pt x="11169" y="3646"/>
                      </a:lnTo>
                      <a:lnTo>
                        <a:pt x="11116" y="2677"/>
                      </a:lnTo>
                      <a:lnTo>
                        <a:pt x="12802" y="1154"/>
                      </a:lnTo>
                      <a:lnTo>
                        <a:pt x="12591" y="969"/>
                      </a:lnTo>
                      <a:lnTo>
                        <a:pt x="11116" y="2262"/>
                      </a:lnTo>
                      <a:lnTo>
                        <a:pt x="11063" y="0"/>
                      </a:lnTo>
                      <a:lnTo>
                        <a:pt x="10642" y="0"/>
                      </a:lnTo>
                      <a:lnTo>
                        <a:pt x="10589" y="2354"/>
                      </a:lnTo>
                      <a:lnTo>
                        <a:pt x="9009" y="969"/>
                      </a:lnTo>
                      <a:lnTo>
                        <a:pt x="8798" y="1154"/>
                      </a:lnTo>
                      <a:lnTo>
                        <a:pt x="10589" y="2769"/>
                      </a:lnTo>
                      <a:lnTo>
                        <a:pt x="10537" y="3738"/>
                      </a:lnTo>
                      <a:lnTo>
                        <a:pt x="8429" y="1938"/>
                      </a:lnTo>
                      <a:lnTo>
                        <a:pt x="8219" y="2123"/>
                      </a:lnTo>
                      <a:lnTo>
                        <a:pt x="10537" y="4246"/>
                      </a:lnTo>
                      <a:lnTo>
                        <a:pt x="10537" y="4338"/>
                      </a:lnTo>
                      <a:lnTo>
                        <a:pt x="10115" y="7015"/>
                      </a:lnTo>
                      <a:lnTo>
                        <a:pt x="10484" y="7015"/>
                      </a:lnTo>
                      <a:lnTo>
                        <a:pt x="10484" y="8215"/>
                      </a:lnTo>
                      <a:lnTo>
                        <a:pt x="9904" y="8354"/>
                      </a:lnTo>
                      <a:lnTo>
                        <a:pt x="9430" y="8538"/>
                      </a:lnTo>
                      <a:lnTo>
                        <a:pt x="8956" y="8815"/>
                      </a:lnTo>
                      <a:lnTo>
                        <a:pt x="8587" y="9185"/>
                      </a:lnTo>
                      <a:lnTo>
                        <a:pt x="7376" y="8585"/>
                      </a:lnTo>
                      <a:lnTo>
                        <a:pt x="7534" y="8308"/>
                      </a:lnTo>
                      <a:lnTo>
                        <a:pt x="4425" y="7200"/>
                      </a:lnTo>
                      <a:lnTo>
                        <a:pt x="3530" y="4477"/>
                      </a:lnTo>
                      <a:lnTo>
                        <a:pt x="3266" y="4569"/>
                      </a:lnTo>
                      <a:lnTo>
                        <a:pt x="3951" y="6969"/>
                      </a:lnTo>
                      <a:lnTo>
                        <a:pt x="2950" y="6462"/>
                      </a:lnTo>
                      <a:lnTo>
                        <a:pt x="2265" y="4431"/>
                      </a:lnTo>
                      <a:lnTo>
                        <a:pt x="2002" y="4523"/>
                      </a:lnTo>
                      <a:lnTo>
                        <a:pt x="2529" y="6277"/>
                      </a:lnTo>
                      <a:lnTo>
                        <a:pt x="263" y="5169"/>
                      </a:lnTo>
                      <a:lnTo>
                        <a:pt x="53" y="5492"/>
                      </a:lnTo>
                      <a:lnTo>
                        <a:pt x="2318" y="6738"/>
                      </a:lnTo>
                      <a:lnTo>
                        <a:pt x="211" y="7246"/>
                      </a:lnTo>
                      <a:lnTo>
                        <a:pt x="263" y="7477"/>
                      </a:lnTo>
                      <a:lnTo>
                        <a:pt x="2740" y="6923"/>
                      </a:lnTo>
                      <a:lnTo>
                        <a:pt x="3740" y="7477"/>
                      </a:lnTo>
                      <a:lnTo>
                        <a:pt x="896" y="8169"/>
                      </a:lnTo>
                      <a:lnTo>
                        <a:pt x="948" y="8400"/>
                      </a:lnTo>
                      <a:lnTo>
                        <a:pt x="4215" y="7708"/>
                      </a:lnTo>
                      <a:lnTo>
                        <a:pt x="4320" y="7754"/>
                      </a:lnTo>
                      <a:lnTo>
                        <a:pt x="6796" y="9462"/>
                      </a:lnTo>
                      <a:lnTo>
                        <a:pt x="7007" y="9185"/>
                      </a:lnTo>
                      <a:lnTo>
                        <a:pt x="8166" y="9785"/>
                      </a:lnTo>
                      <a:lnTo>
                        <a:pt x="8008" y="10292"/>
                      </a:lnTo>
                      <a:lnTo>
                        <a:pt x="7955" y="10800"/>
                      </a:lnTo>
                      <a:lnTo>
                        <a:pt x="8008" y="11215"/>
                      </a:lnTo>
                      <a:lnTo>
                        <a:pt x="8166" y="11677"/>
                      </a:lnTo>
                      <a:lnTo>
                        <a:pt x="6954" y="12277"/>
                      </a:lnTo>
                      <a:lnTo>
                        <a:pt x="6743" y="12000"/>
                      </a:lnTo>
                      <a:lnTo>
                        <a:pt x="4057" y="13800"/>
                      </a:lnTo>
                      <a:lnTo>
                        <a:pt x="948" y="13154"/>
                      </a:lnTo>
                      <a:lnTo>
                        <a:pt x="896" y="13385"/>
                      </a:lnTo>
                      <a:lnTo>
                        <a:pt x="3582" y="14077"/>
                      </a:lnTo>
                      <a:lnTo>
                        <a:pt x="2634" y="14585"/>
                      </a:lnTo>
                      <a:lnTo>
                        <a:pt x="263" y="14077"/>
                      </a:lnTo>
                      <a:lnTo>
                        <a:pt x="211" y="14308"/>
                      </a:lnTo>
                      <a:lnTo>
                        <a:pt x="2213" y="14815"/>
                      </a:lnTo>
                      <a:lnTo>
                        <a:pt x="0" y="15969"/>
                      </a:lnTo>
                      <a:lnTo>
                        <a:pt x="211" y="16338"/>
                      </a:lnTo>
                      <a:lnTo>
                        <a:pt x="2529" y="15185"/>
                      </a:lnTo>
                      <a:lnTo>
                        <a:pt x="2002" y="17031"/>
                      </a:lnTo>
                      <a:lnTo>
                        <a:pt x="2265" y="17123"/>
                      </a:lnTo>
                      <a:lnTo>
                        <a:pt x="3003" y="14954"/>
                      </a:lnTo>
                      <a:lnTo>
                        <a:pt x="4004" y="14492"/>
                      </a:lnTo>
                      <a:lnTo>
                        <a:pt x="3266" y="17031"/>
                      </a:lnTo>
                      <a:lnTo>
                        <a:pt x="3530" y="17077"/>
                      </a:lnTo>
                      <a:lnTo>
                        <a:pt x="4478" y="14262"/>
                      </a:lnTo>
                      <a:lnTo>
                        <a:pt x="4583" y="14215"/>
                      </a:lnTo>
                      <a:lnTo>
                        <a:pt x="7481" y="13154"/>
                      </a:lnTo>
                      <a:lnTo>
                        <a:pt x="7323" y="12877"/>
                      </a:lnTo>
                      <a:lnTo>
                        <a:pt x="8535" y="12277"/>
                      </a:lnTo>
                      <a:lnTo>
                        <a:pt x="8903" y="12646"/>
                      </a:lnTo>
                      <a:lnTo>
                        <a:pt x="9325" y="12923"/>
                      </a:lnTo>
                      <a:lnTo>
                        <a:pt x="9799" y="13108"/>
                      </a:lnTo>
                      <a:lnTo>
                        <a:pt x="10326" y="13246"/>
                      </a:lnTo>
                      <a:lnTo>
                        <a:pt x="10379" y="14400"/>
                      </a:lnTo>
                      <a:lnTo>
                        <a:pt x="10010" y="14400"/>
                      </a:lnTo>
                      <a:lnTo>
                        <a:pt x="10431" y="17354"/>
                      </a:lnTo>
                      <a:lnTo>
                        <a:pt x="8219" y="19431"/>
                      </a:lnTo>
                      <a:lnTo>
                        <a:pt x="8429" y="19615"/>
                      </a:lnTo>
                      <a:lnTo>
                        <a:pt x="10431" y="17862"/>
                      </a:lnTo>
                      <a:lnTo>
                        <a:pt x="10484" y="18877"/>
                      </a:lnTo>
                      <a:lnTo>
                        <a:pt x="8798" y="20400"/>
                      </a:lnTo>
                      <a:lnTo>
                        <a:pt x="9009" y="20585"/>
                      </a:lnTo>
                      <a:lnTo>
                        <a:pt x="10484" y="19338"/>
                      </a:lnTo>
                      <a:lnTo>
                        <a:pt x="10537" y="21600"/>
                      </a:lnTo>
                      <a:lnTo>
                        <a:pt x="10958" y="21600"/>
                      </a:lnTo>
                      <a:lnTo>
                        <a:pt x="11011" y="19246"/>
                      </a:lnTo>
                      <a:lnTo>
                        <a:pt x="12591" y="20585"/>
                      </a:lnTo>
                      <a:lnTo>
                        <a:pt x="12802" y="20400"/>
                      </a:lnTo>
                      <a:lnTo>
                        <a:pt x="11063" y="18785"/>
                      </a:lnTo>
                      <a:lnTo>
                        <a:pt x="11063" y="17815"/>
                      </a:lnTo>
                      <a:lnTo>
                        <a:pt x="13223" y="19615"/>
                      </a:lnTo>
                      <a:lnTo>
                        <a:pt x="13381" y="19431"/>
                      </a:lnTo>
                      <a:lnTo>
                        <a:pt x="11063" y="17308"/>
                      </a:lnTo>
                      <a:lnTo>
                        <a:pt x="11063" y="17169"/>
                      </a:lnTo>
                      <a:lnTo>
                        <a:pt x="11485" y="14400"/>
                      </a:lnTo>
                      <a:lnTo>
                        <a:pt x="11116" y="14400"/>
                      </a:lnTo>
                      <a:lnTo>
                        <a:pt x="11169" y="13292"/>
                      </a:lnTo>
                      <a:lnTo>
                        <a:pt x="12222" y="13015"/>
                      </a:lnTo>
                      <a:lnTo>
                        <a:pt x="12697" y="12738"/>
                      </a:lnTo>
                      <a:lnTo>
                        <a:pt x="13118" y="12369"/>
                      </a:lnTo>
                      <a:lnTo>
                        <a:pt x="14224" y="12969"/>
                      </a:lnTo>
                      <a:lnTo>
                        <a:pt x="14066" y="13246"/>
                      </a:lnTo>
                      <a:lnTo>
                        <a:pt x="17175" y="14354"/>
                      </a:lnTo>
                      <a:lnTo>
                        <a:pt x="18070" y="17077"/>
                      </a:lnTo>
                      <a:lnTo>
                        <a:pt x="18334" y="17031"/>
                      </a:lnTo>
                      <a:lnTo>
                        <a:pt x="17649" y="14585"/>
                      </a:lnTo>
                      <a:lnTo>
                        <a:pt x="18650" y="15092"/>
                      </a:lnTo>
                      <a:lnTo>
                        <a:pt x="19335" y="17123"/>
                      </a:lnTo>
                      <a:lnTo>
                        <a:pt x="19598" y="17031"/>
                      </a:lnTo>
                      <a:lnTo>
                        <a:pt x="19071" y="15277"/>
                      </a:lnTo>
                      <a:lnTo>
                        <a:pt x="21389" y="16385"/>
                      </a:lnTo>
                      <a:lnTo>
                        <a:pt x="21600" y="16062"/>
                      </a:lnTo>
                      <a:lnTo>
                        <a:pt x="19282" y="14862"/>
                      </a:lnTo>
                      <a:lnTo>
                        <a:pt x="21389" y="14308"/>
                      </a:lnTo>
                      <a:close/>
                      <a:moveTo>
                        <a:pt x="10853" y="12600"/>
                      </a:moveTo>
                      <a:lnTo>
                        <a:pt x="10431" y="12554"/>
                      </a:lnTo>
                      <a:lnTo>
                        <a:pt x="10062" y="12462"/>
                      </a:lnTo>
                      <a:lnTo>
                        <a:pt x="9694" y="12277"/>
                      </a:lnTo>
                      <a:lnTo>
                        <a:pt x="9430" y="12046"/>
                      </a:lnTo>
                      <a:lnTo>
                        <a:pt x="9167" y="11769"/>
                      </a:lnTo>
                      <a:lnTo>
                        <a:pt x="8956" y="11492"/>
                      </a:lnTo>
                      <a:lnTo>
                        <a:pt x="8851" y="11123"/>
                      </a:lnTo>
                      <a:lnTo>
                        <a:pt x="8798" y="10800"/>
                      </a:lnTo>
                      <a:lnTo>
                        <a:pt x="8851" y="10431"/>
                      </a:lnTo>
                      <a:lnTo>
                        <a:pt x="8956" y="10062"/>
                      </a:lnTo>
                      <a:lnTo>
                        <a:pt x="9167" y="9785"/>
                      </a:lnTo>
                      <a:lnTo>
                        <a:pt x="9430" y="9508"/>
                      </a:lnTo>
                      <a:lnTo>
                        <a:pt x="9694" y="9277"/>
                      </a:lnTo>
                      <a:lnTo>
                        <a:pt x="10062" y="9092"/>
                      </a:lnTo>
                      <a:lnTo>
                        <a:pt x="10431" y="9000"/>
                      </a:lnTo>
                      <a:lnTo>
                        <a:pt x="10853" y="8954"/>
                      </a:lnTo>
                      <a:lnTo>
                        <a:pt x="11274" y="9000"/>
                      </a:lnTo>
                      <a:lnTo>
                        <a:pt x="11643" y="9092"/>
                      </a:lnTo>
                      <a:lnTo>
                        <a:pt x="12012" y="9277"/>
                      </a:lnTo>
                      <a:lnTo>
                        <a:pt x="12328" y="9508"/>
                      </a:lnTo>
                      <a:lnTo>
                        <a:pt x="12591" y="9785"/>
                      </a:lnTo>
                      <a:lnTo>
                        <a:pt x="12749" y="10062"/>
                      </a:lnTo>
                      <a:lnTo>
                        <a:pt x="12907" y="10431"/>
                      </a:lnTo>
                      <a:lnTo>
                        <a:pt x="12907" y="11123"/>
                      </a:lnTo>
                      <a:lnTo>
                        <a:pt x="12749" y="11492"/>
                      </a:lnTo>
                      <a:lnTo>
                        <a:pt x="12591" y="11769"/>
                      </a:lnTo>
                      <a:lnTo>
                        <a:pt x="12328" y="12046"/>
                      </a:lnTo>
                      <a:lnTo>
                        <a:pt x="12012" y="12277"/>
                      </a:lnTo>
                      <a:lnTo>
                        <a:pt x="11643" y="12462"/>
                      </a:lnTo>
                      <a:lnTo>
                        <a:pt x="11274" y="12554"/>
                      </a:lnTo>
                      <a:lnTo>
                        <a:pt x="10853" y="12600"/>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56" name="Shape"/>
                <p:cNvSpPr/>
                <p:nvPr/>
              </p:nvSpPr>
              <p:spPr>
                <a:xfrm rot="20957512">
                  <a:off x="423074" y="3772857"/>
                  <a:ext cx="639764" cy="728663"/>
                </a:xfrm>
                <a:custGeom>
                  <a:avLst/>
                  <a:gdLst/>
                  <a:ahLst/>
                  <a:cxnLst>
                    <a:cxn ang="0">
                      <a:pos x="wd2" y="hd2"/>
                    </a:cxn>
                    <a:cxn ang="5400000">
                      <a:pos x="wd2" y="hd2"/>
                    </a:cxn>
                    <a:cxn ang="10800000">
                      <a:pos x="wd2" y="hd2"/>
                    </a:cxn>
                    <a:cxn ang="16200000">
                      <a:pos x="wd2" y="hd2"/>
                    </a:cxn>
                  </a:cxnLst>
                  <a:rect l="0" t="0" r="r" b="b"/>
                  <a:pathLst>
                    <a:path w="21600" h="21600" extrusionOk="0">
                      <a:moveTo>
                        <a:pt x="21391" y="14400"/>
                      </a:moveTo>
                      <a:lnTo>
                        <a:pt x="21286" y="13987"/>
                      </a:lnTo>
                      <a:lnTo>
                        <a:pt x="18776" y="14538"/>
                      </a:lnTo>
                      <a:lnTo>
                        <a:pt x="18044" y="14125"/>
                      </a:lnTo>
                      <a:lnTo>
                        <a:pt x="20711" y="13483"/>
                      </a:lnTo>
                      <a:lnTo>
                        <a:pt x="20606" y="13070"/>
                      </a:lnTo>
                      <a:lnTo>
                        <a:pt x="17311" y="13758"/>
                      </a:lnTo>
                      <a:lnTo>
                        <a:pt x="13546" y="11786"/>
                      </a:lnTo>
                      <a:lnTo>
                        <a:pt x="14173" y="10823"/>
                      </a:lnTo>
                      <a:lnTo>
                        <a:pt x="13598" y="9997"/>
                      </a:lnTo>
                      <a:lnTo>
                        <a:pt x="17468" y="7934"/>
                      </a:lnTo>
                      <a:lnTo>
                        <a:pt x="20606" y="8622"/>
                      </a:lnTo>
                      <a:lnTo>
                        <a:pt x="20711" y="8209"/>
                      </a:lnTo>
                      <a:lnTo>
                        <a:pt x="18148" y="7567"/>
                      </a:lnTo>
                      <a:lnTo>
                        <a:pt x="18880" y="7200"/>
                      </a:lnTo>
                      <a:lnTo>
                        <a:pt x="21286" y="7704"/>
                      </a:lnTo>
                      <a:lnTo>
                        <a:pt x="21391" y="7292"/>
                      </a:lnTo>
                      <a:lnTo>
                        <a:pt x="19560" y="6833"/>
                      </a:lnTo>
                      <a:lnTo>
                        <a:pt x="21600" y="5732"/>
                      </a:lnTo>
                      <a:lnTo>
                        <a:pt x="21286" y="5228"/>
                      </a:lnTo>
                      <a:lnTo>
                        <a:pt x="19090" y="6329"/>
                      </a:lnTo>
                      <a:lnTo>
                        <a:pt x="19613" y="4586"/>
                      </a:lnTo>
                      <a:lnTo>
                        <a:pt x="19142" y="4494"/>
                      </a:lnTo>
                      <a:lnTo>
                        <a:pt x="18410" y="6650"/>
                      </a:lnTo>
                      <a:lnTo>
                        <a:pt x="17677" y="7017"/>
                      </a:lnTo>
                      <a:lnTo>
                        <a:pt x="18357" y="4632"/>
                      </a:lnTo>
                      <a:lnTo>
                        <a:pt x="17887" y="4494"/>
                      </a:lnTo>
                      <a:lnTo>
                        <a:pt x="16945" y="7338"/>
                      </a:lnTo>
                      <a:lnTo>
                        <a:pt x="13127" y="9172"/>
                      </a:lnTo>
                      <a:lnTo>
                        <a:pt x="12500" y="8255"/>
                      </a:lnTo>
                      <a:lnTo>
                        <a:pt x="11349" y="8255"/>
                      </a:lnTo>
                      <a:lnTo>
                        <a:pt x="11297" y="4311"/>
                      </a:lnTo>
                      <a:lnTo>
                        <a:pt x="13493" y="2293"/>
                      </a:lnTo>
                      <a:lnTo>
                        <a:pt x="13180" y="1972"/>
                      </a:lnTo>
                      <a:lnTo>
                        <a:pt x="11245" y="3623"/>
                      </a:lnTo>
                      <a:lnTo>
                        <a:pt x="11245" y="2843"/>
                      </a:lnTo>
                      <a:lnTo>
                        <a:pt x="12918" y="1330"/>
                      </a:lnTo>
                      <a:lnTo>
                        <a:pt x="12604" y="1055"/>
                      </a:lnTo>
                      <a:lnTo>
                        <a:pt x="11245" y="2155"/>
                      </a:lnTo>
                      <a:lnTo>
                        <a:pt x="11192" y="0"/>
                      </a:lnTo>
                      <a:lnTo>
                        <a:pt x="10512" y="0"/>
                      </a:lnTo>
                      <a:lnTo>
                        <a:pt x="10512" y="2247"/>
                      </a:lnTo>
                      <a:lnTo>
                        <a:pt x="9048" y="1009"/>
                      </a:lnTo>
                      <a:lnTo>
                        <a:pt x="8682" y="1330"/>
                      </a:lnTo>
                      <a:lnTo>
                        <a:pt x="10460" y="2935"/>
                      </a:lnTo>
                      <a:lnTo>
                        <a:pt x="10460" y="3669"/>
                      </a:lnTo>
                      <a:lnTo>
                        <a:pt x="8473" y="1972"/>
                      </a:lnTo>
                      <a:lnTo>
                        <a:pt x="8107" y="2293"/>
                      </a:lnTo>
                      <a:lnTo>
                        <a:pt x="10460" y="4403"/>
                      </a:lnTo>
                      <a:lnTo>
                        <a:pt x="10355" y="8255"/>
                      </a:lnTo>
                      <a:lnTo>
                        <a:pt x="9205" y="8255"/>
                      </a:lnTo>
                      <a:lnTo>
                        <a:pt x="8682" y="9126"/>
                      </a:lnTo>
                      <a:lnTo>
                        <a:pt x="4655" y="7200"/>
                      </a:lnTo>
                      <a:lnTo>
                        <a:pt x="3713" y="4494"/>
                      </a:lnTo>
                      <a:lnTo>
                        <a:pt x="3243" y="4632"/>
                      </a:lnTo>
                      <a:lnTo>
                        <a:pt x="3923" y="6879"/>
                      </a:lnTo>
                      <a:lnTo>
                        <a:pt x="3138" y="6512"/>
                      </a:lnTo>
                      <a:lnTo>
                        <a:pt x="2458" y="4448"/>
                      </a:lnTo>
                      <a:lnTo>
                        <a:pt x="2040" y="4586"/>
                      </a:lnTo>
                      <a:lnTo>
                        <a:pt x="2458" y="6191"/>
                      </a:lnTo>
                      <a:lnTo>
                        <a:pt x="366" y="5182"/>
                      </a:lnTo>
                      <a:lnTo>
                        <a:pt x="52" y="5641"/>
                      </a:lnTo>
                      <a:lnTo>
                        <a:pt x="2197" y="6787"/>
                      </a:lnTo>
                      <a:lnTo>
                        <a:pt x="262" y="7292"/>
                      </a:lnTo>
                      <a:lnTo>
                        <a:pt x="366" y="7704"/>
                      </a:lnTo>
                      <a:lnTo>
                        <a:pt x="2877" y="7154"/>
                      </a:lnTo>
                      <a:lnTo>
                        <a:pt x="3556" y="7521"/>
                      </a:lnTo>
                      <a:lnTo>
                        <a:pt x="889" y="8209"/>
                      </a:lnTo>
                      <a:lnTo>
                        <a:pt x="1046" y="8622"/>
                      </a:lnTo>
                      <a:lnTo>
                        <a:pt x="4289" y="7934"/>
                      </a:lnTo>
                      <a:lnTo>
                        <a:pt x="8159" y="9952"/>
                      </a:lnTo>
                      <a:lnTo>
                        <a:pt x="7584" y="10823"/>
                      </a:lnTo>
                      <a:lnTo>
                        <a:pt x="8107" y="11648"/>
                      </a:lnTo>
                      <a:lnTo>
                        <a:pt x="4184" y="13712"/>
                      </a:lnTo>
                      <a:lnTo>
                        <a:pt x="1046" y="13070"/>
                      </a:lnTo>
                      <a:lnTo>
                        <a:pt x="889" y="13483"/>
                      </a:lnTo>
                      <a:lnTo>
                        <a:pt x="3452" y="14125"/>
                      </a:lnTo>
                      <a:lnTo>
                        <a:pt x="2720" y="14492"/>
                      </a:lnTo>
                      <a:lnTo>
                        <a:pt x="366" y="13987"/>
                      </a:lnTo>
                      <a:lnTo>
                        <a:pt x="262" y="14400"/>
                      </a:lnTo>
                      <a:lnTo>
                        <a:pt x="2092" y="14859"/>
                      </a:lnTo>
                      <a:lnTo>
                        <a:pt x="0" y="15959"/>
                      </a:lnTo>
                      <a:lnTo>
                        <a:pt x="314" y="16418"/>
                      </a:lnTo>
                      <a:lnTo>
                        <a:pt x="2510" y="15363"/>
                      </a:lnTo>
                      <a:lnTo>
                        <a:pt x="2040" y="17106"/>
                      </a:lnTo>
                      <a:lnTo>
                        <a:pt x="2458" y="17197"/>
                      </a:lnTo>
                      <a:lnTo>
                        <a:pt x="3190" y="15042"/>
                      </a:lnTo>
                      <a:lnTo>
                        <a:pt x="3923" y="14675"/>
                      </a:lnTo>
                      <a:lnTo>
                        <a:pt x="3243" y="17060"/>
                      </a:lnTo>
                      <a:lnTo>
                        <a:pt x="3713" y="17152"/>
                      </a:lnTo>
                      <a:lnTo>
                        <a:pt x="4655" y="14308"/>
                      </a:lnTo>
                      <a:lnTo>
                        <a:pt x="8577" y="12428"/>
                      </a:lnTo>
                      <a:lnTo>
                        <a:pt x="9205" y="13391"/>
                      </a:lnTo>
                      <a:lnTo>
                        <a:pt x="10251" y="13391"/>
                      </a:lnTo>
                      <a:lnTo>
                        <a:pt x="10355" y="17335"/>
                      </a:lnTo>
                      <a:lnTo>
                        <a:pt x="8107" y="19399"/>
                      </a:lnTo>
                      <a:lnTo>
                        <a:pt x="8473" y="19674"/>
                      </a:lnTo>
                      <a:lnTo>
                        <a:pt x="10355" y="18069"/>
                      </a:lnTo>
                      <a:lnTo>
                        <a:pt x="10355" y="18803"/>
                      </a:lnTo>
                      <a:lnTo>
                        <a:pt x="8682" y="20362"/>
                      </a:lnTo>
                      <a:lnTo>
                        <a:pt x="9048" y="20637"/>
                      </a:lnTo>
                      <a:lnTo>
                        <a:pt x="10408" y="19490"/>
                      </a:lnTo>
                      <a:lnTo>
                        <a:pt x="10460" y="21600"/>
                      </a:lnTo>
                      <a:lnTo>
                        <a:pt x="11088" y="21600"/>
                      </a:lnTo>
                      <a:lnTo>
                        <a:pt x="11140" y="19399"/>
                      </a:lnTo>
                      <a:lnTo>
                        <a:pt x="12604" y="20637"/>
                      </a:lnTo>
                      <a:lnTo>
                        <a:pt x="12918" y="20362"/>
                      </a:lnTo>
                      <a:lnTo>
                        <a:pt x="11140" y="18711"/>
                      </a:lnTo>
                      <a:lnTo>
                        <a:pt x="11140" y="17977"/>
                      </a:lnTo>
                      <a:lnTo>
                        <a:pt x="13180" y="19674"/>
                      </a:lnTo>
                      <a:lnTo>
                        <a:pt x="13493" y="19353"/>
                      </a:lnTo>
                      <a:lnTo>
                        <a:pt x="11192" y="17243"/>
                      </a:lnTo>
                      <a:lnTo>
                        <a:pt x="11245" y="13391"/>
                      </a:lnTo>
                      <a:lnTo>
                        <a:pt x="12500" y="13391"/>
                      </a:lnTo>
                      <a:lnTo>
                        <a:pt x="13075" y="12566"/>
                      </a:lnTo>
                      <a:lnTo>
                        <a:pt x="16998" y="14446"/>
                      </a:lnTo>
                      <a:lnTo>
                        <a:pt x="17887" y="17152"/>
                      </a:lnTo>
                      <a:lnTo>
                        <a:pt x="18357" y="17060"/>
                      </a:lnTo>
                      <a:lnTo>
                        <a:pt x="17730" y="14813"/>
                      </a:lnTo>
                      <a:lnTo>
                        <a:pt x="18462" y="15134"/>
                      </a:lnTo>
                      <a:lnTo>
                        <a:pt x="19142" y="17197"/>
                      </a:lnTo>
                      <a:lnTo>
                        <a:pt x="19613" y="17106"/>
                      </a:lnTo>
                      <a:lnTo>
                        <a:pt x="19142" y="15455"/>
                      </a:lnTo>
                      <a:lnTo>
                        <a:pt x="21234" y="16510"/>
                      </a:lnTo>
                      <a:lnTo>
                        <a:pt x="21600" y="16005"/>
                      </a:lnTo>
                      <a:lnTo>
                        <a:pt x="19403" y="14859"/>
                      </a:lnTo>
                      <a:lnTo>
                        <a:pt x="21391" y="14400"/>
                      </a:lnTo>
                      <a:close/>
                      <a:moveTo>
                        <a:pt x="11924" y="12474"/>
                      </a:moveTo>
                      <a:lnTo>
                        <a:pt x="9832" y="12474"/>
                      </a:lnTo>
                      <a:lnTo>
                        <a:pt x="8786" y="10823"/>
                      </a:lnTo>
                      <a:lnTo>
                        <a:pt x="9832" y="9172"/>
                      </a:lnTo>
                      <a:lnTo>
                        <a:pt x="11924" y="9172"/>
                      </a:lnTo>
                      <a:lnTo>
                        <a:pt x="12970" y="10823"/>
                      </a:lnTo>
                      <a:lnTo>
                        <a:pt x="11924" y="12474"/>
                      </a:lnTo>
                      <a:close/>
                    </a:path>
                  </a:pathLst>
                </a:custGeom>
                <a:noFill/>
                <a:ln w="9525" cap="flat">
                  <a:solidFill>
                    <a:srgbClr val="FEFFFF">
                      <a:alpha val="25881"/>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57" name="Shape"/>
                <p:cNvSpPr/>
                <p:nvPr/>
              </p:nvSpPr>
              <p:spPr>
                <a:xfrm rot="924218">
                  <a:off x="581824" y="1740857"/>
                  <a:ext cx="765176" cy="869950"/>
                </a:xfrm>
                <a:custGeom>
                  <a:avLst/>
                  <a:gdLst/>
                  <a:ahLst/>
                  <a:cxnLst>
                    <a:cxn ang="0">
                      <a:pos x="wd2" y="hd2"/>
                    </a:cxn>
                    <a:cxn ang="5400000">
                      <a:pos x="wd2" y="hd2"/>
                    </a:cxn>
                    <a:cxn ang="10800000">
                      <a:pos x="wd2" y="hd2"/>
                    </a:cxn>
                    <a:cxn ang="16200000">
                      <a:pos x="wd2" y="hd2"/>
                    </a:cxn>
                  </a:cxnLst>
                  <a:rect l="0" t="0" r="r" b="b"/>
                  <a:pathLst>
                    <a:path w="21600" h="21600" extrusionOk="0">
                      <a:moveTo>
                        <a:pt x="21325" y="14258"/>
                      </a:moveTo>
                      <a:lnTo>
                        <a:pt x="21256" y="14016"/>
                      </a:lnTo>
                      <a:lnTo>
                        <a:pt x="18780" y="14562"/>
                      </a:lnTo>
                      <a:lnTo>
                        <a:pt x="17885" y="14076"/>
                      </a:lnTo>
                      <a:lnTo>
                        <a:pt x="20706" y="13348"/>
                      </a:lnTo>
                      <a:lnTo>
                        <a:pt x="20568" y="13045"/>
                      </a:lnTo>
                      <a:lnTo>
                        <a:pt x="17335" y="13773"/>
                      </a:lnTo>
                      <a:lnTo>
                        <a:pt x="15822" y="12984"/>
                      </a:lnTo>
                      <a:lnTo>
                        <a:pt x="13758" y="11346"/>
                      </a:lnTo>
                      <a:lnTo>
                        <a:pt x="13827" y="10739"/>
                      </a:lnTo>
                      <a:lnTo>
                        <a:pt x="13827" y="10254"/>
                      </a:lnTo>
                      <a:lnTo>
                        <a:pt x="15959" y="8555"/>
                      </a:lnTo>
                      <a:lnTo>
                        <a:pt x="17473" y="7706"/>
                      </a:lnTo>
                      <a:lnTo>
                        <a:pt x="20568" y="8434"/>
                      </a:lnTo>
                      <a:lnTo>
                        <a:pt x="20706" y="8130"/>
                      </a:lnTo>
                      <a:lnTo>
                        <a:pt x="18023" y="7463"/>
                      </a:lnTo>
                      <a:lnTo>
                        <a:pt x="18917" y="6978"/>
                      </a:lnTo>
                      <a:lnTo>
                        <a:pt x="21256" y="7463"/>
                      </a:lnTo>
                      <a:lnTo>
                        <a:pt x="21325" y="7160"/>
                      </a:lnTo>
                      <a:lnTo>
                        <a:pt x="19399" y="6674"/>
                      </a:lnTo>
                      <a:lnTo>
                        <a:pt x="21600" y="5521"/>
                      </a:lnTo>
                      <a:lnTo>
                        <a:pt x="21325" y="5157"/>
                      </a:lnTo>
                      <a:lnTo>
                        <a:pt x="19055" y="6249"/>
                      </a:lnTo>
                      <a:lnTo>
                        <a:pt x="19536" y="4429"/>
                      </a:lnTo>
                      <a:lnTo>
                        <a:pt x="19192" y="4369"/>
                      </a:lnTo>
                      <a:lnTo>
                        <a:pt x="18504" y="6492"/>
                      </a:lnTo>
                      <a:lnTo>
                        <a:pt x="17610" y="6978"/>
                      </a:lnTo>
                      <a:lnTo>
                        <a:pt x="18298" y="4490"/>
                      </a:lnTo>
                      <a:lnTo>
                        <a:pt x="17954" y="4369"/>
                      </a:lnTo>
                      <a:lnTo>
                        <a:pt x="16991" y="7220"/>
                      </a:lnTo>
                      <a:lnTo>
                        <a:pt x="15478" y="8009"/>
                      </a:lnTo>
                      <a:lnTo>
                        <a:pt x="12864" y="8737"/>
                      </a:lnTo>
                      <a:lnTo>
                        <a:pt x="12382" y="8434"/>
                      </a:lnTo>
                      <a:lnTo>
                        <a:pt x="11832" y="8252"/>
                      </a:lnTo>
                      <a:lnTo>
                        <a:pt x="11213" y="5643"/>
                      </a:lnTo>
                      <a:lnTo>
                        <a:pt x="11144" y="4126"/>
                      </a:lnTo>
                      <a:lnTo>
                        <a:pt x="13414" y="2063"/>
                      </a:lnTo>
                      <a:lnTo>
                        <a:pt x="13139" y="1881"/>
                      </a:lnTo>
                      <a:lnTo>
                        <a:pt x="11144" y="3580"/>
                      </a:lnTo>
                      <a:lnTo>
                        <a:pt x="11144" y="2609"/>
                      </a:lnTo>
                      <a:lnTo>
                        <a:pt x="12795" y="1092"/>
                      </a:lnTo>
                      <a:lnTo>
                        <a:pt x="12589" y="910"/>
                      </a:lnTo>
                      <a:lnTo>
                        <a:pt x="11144" y="2184"/>
                      </a:lnTo>
                      <a:lnTo>
                        <a:pt x="11075" y="0"/>
                      </a:lnTo>
                      <a:lnTo>
                        <a:pt x="10594" y="0"/>
                      </a:lnTo>
                      <a:lnTo>
                        <a:pt x="10525" y="2245"/>
                      </a:lnTo>
                      <a:lnTo>
                        <a:pt x="8943" y="910"/>
                      </a:lnTo>
                      <a:lnTo>
                        <a:pt x="8736" y="1092"/>
                      </a:lnTo>
                      <a:lnTo>
                        <a:pt x="10525" y="2730"/>
                      </a:lnTo>
                      <a:lnTo>
                        <a:pt x="10456" y="3640"/>
                      </a:lnTo>
                      <a:lnTo>
                        <a:pt x="8392" y="1881"/>
                      </a:lnTo>
                      <a:lnTo>
                        <a:pt x="8117" y="2063"/>
                      </a:lnTo>
                      <a:lnTo>
                        <a:pt x="10456" y="4187"/>
                      </a:lnTo>
                      <a:lnTo>
                        <a:pt x="10456" y="5764"/>
                      </a:lnTo>
                      <a:lnTo>
                        <a:pt x="9837" y="8191"/>
                      </a:lnTo>
                      <a:lnTo>
                        <a:pt x="8874" y="8676"/>
                      </a:lnTo>
                      <a:lnTo>
                        <a:pt x="5985" y="7888"/>
                      </a:lnTo>
                      <a:lnTo>
                        <a:pt x="4471" y="7099"/>
                      </a:lnTo>
                      <a:lnTo>
                        <a:pt x="3577" y="4369"/>
                      </a:lnTo>
                      <a:lnTo>
                        <a:pt x="3233" y="4490"/>
                      </a:lnTo>
                      <a:lnTo>
                        <a:pt x="3921" y="6856"/>
                      </a:lnTo>
                      <a:lnTo>
                        <a:pt x="2958" y="6431"/>
                      </a:lnTo>
                      <a:lnTo>
                        <a:pt x="2339" y="4369"/>
                      </a:lnTo>
                      <a:lnTo>
                        <a:pt x="1995" y="4429"/>
                      </a:lnTo>
                      <a:lnTo>
                        <a:pt x="2476" y="6189"/>
                      </a:lnTo>
                      <a:lnTo>
                        <a:pt x="275" y="5097"/>
                      </a:lnTo>
                      <a:lnTo>
                        <a:pt x="0" y="5461"/>
                      </a:lnTo>
                      <a:lnTo>
                        <a:pt x="2270" y="6674"/>
                      </a:lnTo>
                      <a:lnTo>
                        <a:pt x="206" y="7160"/>
                      </a:lnTo>
                      <a:lnTo>
                        <a:pt x="275" y="7463"/>
                      </a:lnTo>
                      <a:lnTo>
                        <a:pt x="2752" y="6917"/>
                      </a:lnTo>
                      <a:lnTo>
                        <a:pt x="3646" y="7402"/>
                      </a:lnTo>
                      <a:lnTo>
                        <a:pt x="894" y="8130"/>
                      </a:lnTo>
                      <a:lnTo>
                        <a:pt x="963" y="8434"/>
                      </a:lnTo>
                      <a:lnTo>
                        <a:pt x="4196" y="7706"/>
                      </a:lnTo>
                      <a:lnTo>
                        <a:pt x="5710" y="8494"/>
                      </a:lnTo>
                      <a:lnTo>
                        <a:pt x="7842" y="10193"/>
                      </a:lnTo>
                      <a:lnTo>
                        <a:pt x="7842" y="11103"/>
                      </a:lnTo>
                      <a:lnTo>
                        <a:pt x="5572" y="12924"/>
                      </a:lnTo>
                      <a:lnTo>
                        <a:pt x="4059" y="13712"/>
                      </a:lnTo>
                      <a:lnTo>
                        <a:pt x="963" y="13045"/>
                      </a:lnTo>
                      <a:lnTo>
                        <a:pt x="894" y="13348"/>
                      </a:lnTo>
                      <a:lnTo>
                        <a:pt x="3508" y="14016"/>
                      </a:lnTo>
                      <a:lnTo>
                        <a:pt x="2614" y="14501"/>
                      </a:lnTo>
                      <a:lnTo>
                        <a:pt x="275" y="14016"/>
                      </a:lnTo>
                      <a:lnTo>
                        <a:pt x="206" y="14258"/>
                      </a:lnTo>
                      <a:lnTo>
                        <a:pt x="2132" y="14804"/>
                      </a:lnTo>
                      <a:lnTo>
                        <a:pt x="0" y="15957"/>
                      </a:lnTo>
                      <a:lnTo>
                        <a:pt x="206" y="16321"/>
                      </a:lnTo>
                      <a:lnTo>
                        <a:pt x="2545" y="15169"/>
                      </a:lnTo>
                      <a:lnTo>
                        <a:pt x="1995" y="17049"/>
                      </a:lnTo>
                      <a:lnTo>
                        <a:pt x="2339" y="17110"/>
                      </a:lnTo>
                      <a:lnTo>
                        <a:pt x="3027" y="14926"/>
                      </a:lnTo>
                      <a:lnTo>
                        <a:pt x="3921" y="14501"/>
                      </a:lnTo>
                      <a:lnTo>
                        <a:pt x="3233" y="16989"/>
                      </a:lnTo>
                      <a:lnTo>
                        <a:pt x="3577" y="17049"/>
                      </a:lnTo>
                      <a:lnTo>
                        <a:pt x="4540" y="14198"/>
                      </a:lnTo>
                      <a:lnTo>
                        <a:pt x="6054" y="13470"/>
                      </a:lnTo>
                      <a:lnTo>
                        <a:pt x="8805" y="12681"/>
                      </a:lnTo>
                      <a:lnTo>
                        <a:pt x="9218" y="12984"/>
                      </a:lnTo>
                      <a:lnTo>
                        <a:pt x="9699" y="13227"/>
                      </a:lnTo>
                      <a:lnTo>
                        <a:pt x="10318" y="15836"/>
                      </a:lnTo>
                      <a:lnTo>
                        <a:pt x="10387" y="17353"/>
                      </a:lnTo>
                      <a:lnTo>
                        <a:pt x="8117" y="19416"/>
                      </a:lnTo>
                      <a:lnTo>
                        <a:pt x="8392" y="19598"/>
                      </a:lnTo>
                      <a:lnTo>
                        <a:pt x="10387" y="17899"/>
                      </a:lnTo>
                      <a:lnTo>
                        <a:pt x="10387" y="18809"/>
                      </a:lnTo>
                      <a:lnTo>
                        <a:pt x="8736" y="20387"/>
                      </a:lnTo>
                      <a:lnTo>
                        <a:pt x="8943" y="20569"/>
                      </a:lnTo>
                      <a:lnTo>
                        <a:pt x="10456" y="19355"/>
                      </a:lnTo>
                      <a:lnTo>
                        <a:pt x="10456" y="21600"/>
                      </a:lnTo>
                      <a:lnTo>
                        <a:pt x="11006" y="21600"/>
                      </a:lnTo>
                      <a:lnTo>
                        <a:pt x="11006" y="19294"/>
                      </a:lnTo>
                      <a:lnTo>
                        <a:pt x="12589" y="20569"/>
                      </a:lnTo>
                      <a:lnTo>
                        <a:pt x="12795" y="20387"/>
                      </a:lnTo>
                      <a:lnTo>
                        <a:pt x="11006" y="18748"/>
                      </a:lnTo>
                      <a:lnTo>
                        <a:pt x="11075" y="17838"/>
                      </a:lnTo>
                      <a:lnTo>
                        <a:pt x="13139" y="19598"/>
                      </a:lnTo>
                      <a:lnTo>
                        <a:pt x="13414" y="19416"/>
                      </a:lnTo>
                      <a:lnTo>
                        <a:pt x="11075" y="17231"/>
                      </a:lnTo>
                      <a:lnTo>
                        <a:pt x="11075" y="15715"/>
                      </a:lnTo>
                      <a:lnTo>
                        <a:pt x="11694" y="13288"/>
                      </a:lnTo>
                      <a:lnTo>
                        <a:pt x="12245" y="13106"/>
                      </a:lnTo>
                      <a:lnTo>
                        <a:pt x="12726" y="12802"/>
                      </a:lnTo>
                      <a:lnTo>
                        <a:pt x="15546" y="13591"/>
                      </a:lnTo>
                      <a:lnTo>
                        <a:pt x="17060" y="14319"/>
                      </a:lnTo>
                      <a:lnTo>
                        <a:pt x="17954" y="17049"/>
                      </a:lnTo>
                      <a:lnTo>
                        <a:pt x="18298" y="16989"/>
                      </a:lnTo>
                      <a:lnTo>
                        <a:pt x="17610" y="14622"/>
                      </a:lnTo>
                      <a:lnTo>
                        <a:pt x="18573" y="15047"/>
                      </a:lnTo>
                      <a:lnTo>
                        <a:pt x="19192" y="17110"/>
                      </a:lnTo>
                      <a:lnTo>
                        <a:pt x="19536" y="17049"/>
                      </a:lnTo>
                      <a:lnTo>
                        <a:pt x="19055" y="15290"/>
                      </a:lnTo>
                      <a:lnTo>
                        <a:pt x="21256" y="16382"/>
                      </a:lnTo>
                      <a:lnTo>
                        <a:pt x="21531" y="16018"/>
                      </a:lnTo>
                      <a:lnTo>
                        <a:pt x="19261" y="14804"/>
                      </a:lnTo>
                      <a:lnTo>
                        <a:pt x="21325" y="14258"/>
                      </a:lnTo>
                      <a:close/>
                      <a:moveTo>
                        <a:pt x="10800" y="12438"/>
                      </a:moveTo>
                      <a:lnTo>
                        <a:pt x="10112" y="12317"/>
                      </a:lnTo>
                      <a:lnTo>
                        <a:pt x="9768" y="12135"/>
                      </a:lnTo>
                      <a:lnTo>
                        <a:pt x="9493" y="11953"/>
                      </a:lnTo>
                      <a:lnTo>
                        <a:pt x="9218" y="11649"/>
                      </a:lnTo>
                      <a:lnTo>
                        <a:pt x="9080" y="11407"/>
                      </a:lnTo>
                      <a:lnTo>
                        <a:pt x="8943" y="11043"/>
                      </a:lnTo>
                      <a:lnTo>
                        <a:pt x="8943" y="10375"/>
                      </a:lnTo>
                      <a:lnTo>
                        <a:pt x="9218" y="9769"/>
                      </a:lnTo>
                      <a:lnTo>
                        <a:pt x="9493" y="9526"/>
                      </a:lnTo>
                      <a:lnTo>
                        <a:pt x="9768" y="9344"/>
                      </a:lnTo>
                      <a:lnTo>
                        <a:pt x="10112" y="9162"/>
                      </a:lnTo>
                      <a:lnTo>
                        <a:pt x="10800" y="9040"/>
                      </a:lnTo>
                      <a:lnTo>
                        <a:pt x="11213" y="9101"/>
                      </a:lnTo>
                      <a:lnTo>
                        <a:pt x="11557" y="9162"/>
                      </a:lnTo>
                      <a:lnTo>
                        <a:pt x="11901" y="9344"/>
                      </a:lnTo>
                      <a:lnTo>
                        <a:pt x="12176" y="9526"/>
                      </a:lnTo>
                      <a:lnTo>
                        <a:pt x="12451" y="9769"/>
                      </a:lnTo>
                      <a:lnTo>
                        <a:pt x="12726" y="10375"/>
                      </a:lnTo>
                      <a:lnTo>
                        <a:pt x="12726" y="11043"/>
                      </a:lnTo>
                      <a:lnTo>
                        <a:pt x="12589" y="11407"/>
                      </a:lnTo>
                      <a:lnTo>
                        <a:pt x="12451" y="11649"/>
                      </a:lnTo>
                      <a:lnTo>
                        <a:pt x="12176" y="11953"/>
                      </a:lnTo>
                      <a:lnTo>
                        <a:pt x="11901" y="12135"/>
                      </a:lnTo>
                      <a:lnTo>
                        <a:pt x="11557" y="12317"/>
                      </a:lnTo>
                      <a:lnTo>
                        <a:pt x="11213" y="12378"/>
                      </a:lnTo>
                      <a:lnTo>
                        <a:pt x="10800" y="12438"/>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grpSp>
        <p:pic>
          <p:nvPicPr>
            <p:cNvPr id="60" name="image.png" descr="image.png"/>
            <p:cNvPicPr>
              <a:picLocks noChangeAspect="1"/>
            </p:cNvPicPr>
            <p:nvPr/>
          </p:nvPicPr>
          <p:blipFill>
            <a:blip r:embed="rId11"/>
            <a:stretch>
              <a:fillRect/>
            </a:stretch>
          </p:blipFill>
          <p:spPr>
            <a:xfrm>
              <a:off x="1719072" y="2767583"/>
              <a:ext cx="1060705" cy="1371601"/>
            </a:xfrm>
            <a:prstGeom prst="rect">
              <a:avLst/>
            </a:prstGeom>
            <a:ln w="12700" cap="flat">
              <a:noFill/>
              <a:miter lim="400000"/>
            </a:ln>
            <a:effectLst/>
          </p:spPr>
        </p:pic>
        <p:pic>
          <p:nvPicPr>
            <p:cNvPr id="61" name="image.png" descr="image.png"/>
            <p:cNvPicPr>
              <a:picLocks noChangeAspect="1"/>
            </p:cNvPicPr>
            <p:nvPr/>
          </p:nvPicPr>
          <p:blipFill>
            <a:blip r:embed="rId12"/>
            <a:stretch>
              <a:fillRect/>
            </a:stretch>
          </p:blipFill>
          <p:spPr>
            <a:xfrm>
              <a:off x="0" y="5900927"/>
              <a:ext cx="1505713" cy="1085088"/>
            </a:xfrm>
            <a:prstGeom prst="rect">
              <a:avLst/>
            </a:prstGeom>
            <a:ln w="12700" cap="flat">
              <a:noFill/>
              <a:miter lim="400000"/>
            </a:ln>
            <a:effectLst/>
          </p:spPr>
        </p:pic>
        <p:sp>
          <p:nvSpPr>
            <p:cNvPr id="62" name="Shape"/>
            <p:cNvSpPr/>
            <p:nvPr/>
          </p:nvSpPr>
          <p:spPr>
            <a:xfrm>
              <a:off x="1676845" y="6319329"/>
              <a:ext cx="976313" cy="550862"/>
            </a:xfrm>
            <a:custGeom>
              <a:avLst/>
              <a:gdLst/>
              <a:ahLst/>
              <a:cxnLst>
                <a:cxn ang="0">
                  <a:pos x="wd2" y="hd2"/>
                </a:cxn>
                <a:cxn ang="5400000">
                  <a:pos x="wd2" y="hd2"/>
                </a:cxn>
                <a:cxn ang="10800000">
                  <a:pos x="wd2" y="hd2"/>
                </a:cxn>
                <a:cxn ang="16200000">
                  <a:pos x="wd2" y="hd2"/>
                </a:cxn>
              </a:cxnLst>
              <a:rect l="0" t="0" r="r" b="b"/>
              <a:pathLst>
                <a:path w="21600" h="21600" extrusionOk="0">
                  <a:moveTo>
                    <a:pt x="21378" y="14190"/>
                  </a:moveTo>
                  <a:lnTo>
                    <a:pt x="21378" y="13559"/>
                  </a:lnTo>
                  <a:lnTo>
                    <a:pt x="16800" y="13874"/>
                  </a:lnTo>
                  <a:lnTo>
                    <a:pt x="19111" y="9145"/>
                  </a:lnTo>
                  <a:lnTo>
                    <a:pt x="21600" y="8750"/>
                  </a:lnTo>
                  <a:lnTo>
                    <a:pt x="21600" y="8277"/>
                  </a:lnTo>
                  <a:lnTo>
                    <a:pt x="19422" y="8435"/>
                  </a:lnTo>
                  <a:lnTo>
                    <a:pt x="21200" y="4809"/>
                  </a:lnTo>
                  <a:lnTo>
                    <a:pt x="20889" y="4257"/>
                  </a:lnTo>
                  <a:lnTo>
                    <a:pt x="18978" y="7883"/>
                  </a:lnTo>
                  <a:lnTo>
                    <a:pt x="18800" y="3863"/>
                  </a:lnTo>
                  <a:lnTo>
                    <a:pt x="18533" y="3863"/>
                  </a:lnTo>
                  <a:lnTo>
                    <a:pt x="18622" y="8593"/>
                  </a:lnTo>
                  <a:lnTo>
                    <a:pt x="16489" y="12613"/>
                  </a:lnTo>
                  <a:lnTo>
                    <a:pt x="16178" y="4809"/>
                  </a:lnTo>
                  <a:lnTo>
                    <a:pt x="15867" y="4809"/>
                  </a:lnTo>
                  <a:lnTo>
                    <a:pt x="16000" y="13559"/>
                  </a:lnTo>
                  <a:lnTo>
                    <a:pt x="14133" y="17107"/>
                  </a:lnTo>
                  <a:lnTo>
                    <a:pt x="13644" y="16634"/>
                  </a:lnTo>
                  <a:lnTo>
                    <a:pt x="13111" y="16318"/>
                  </a:lnTo>
                  <a:lnTo>
                    <a:pt x="12800" y="16239"/>
                  </a:lnTo>
                  <a:lnTo>
                    <a:pt x="12267" y="16239"/>
                  </a:lnTo>
                  <a:lnTo>
                    <a:pt x="11956" y="16318"/>
                  </a:lnTo>
                  <a:lnTo>
                    <a:pt x="11156" y="12298"/>
                  </a:lnTo>
                  <a:lnTo>
                    <a:pt x="13378" y="4257"/>
                  </a:lnTo>
                  <a:lnTo>
                    <a:pt x="13067" y="3942"/>
                  </a:lnTo>
                  <a:lnTo>
                    <a:pt x="10933" y="11115"/>
                  </a:lnTo>
                  <a:lnTo>
                    <a:pt x="9778" y="5203"/>
                  </a:lnTo>
                  <a:lnTo>
                    <a:pt x="10844" y="1182"/>
                  </a:lnTo>
                  <a:lnTo>
                    <a:pt x="10622" y="946"/>
                  </a:lnTo>
                  <a:lnTo>
                    <a:pt x="9600" y="4415"/>
                  </a:lnTo>
                  <a:lnTo>
                    <a:pt x="8756" y="0"/>
                  </a:lnTo>
                  <a:lnTo>
                    <a:pt x="8311" y="236"/>
                  </a:lnTo>
                  <a:lnTo>
                    <a:pt x="9111" y="4888"/>
                  </a:lnTo>
                  <a:lnTo>
                    <a:pt x="7067" y="3074"/>
                  </a:lnTo>
                  <a:lnTo>
                    <a:pt x="6933" y="3469"/>
                  </a:lnTo>
                  <a:lnTo>
                    <a:pt x="9244" y="5676"/>
                  </a:lnTo>
                  <a:lnTo>
                    <a:pt x="10178" y="10958"/>
                  </a:lnTo>
                  <a:lnTo>
                    <a:pt x="6178" y="7568"/>
                  </a:lnTo>
                  <a:lnTo>
                    <a:pt x="6044" y="8041"/>
                  </a:lnTo>
                  <a:lnTo>
                    <a:pt x="10356" y="12140"/>
                  </a:lnTo>
                  <a:lnTo>
                    <a:pt x="11156" y="16791"/>
                  </a:lnTo>
                  <a:lnTo>
                    <a:pt x="10889" y="17028"/>
                  </a:lnTo>
                  <a:lnTo>
                    <a:pt x="10444" y="17658"/>
                  </a:lnTo>
                  <a:lnTo>
                    <a:pt x="10222" y="18053"/>
                  </a:lnTo>
                  <a:lnTo>
                    <a:pt x="10044" y="18447"/>
                  </a:lnTo>
                  <a:lnTo>
                    <a:pt x="9911" y="18841"/>
                  </a:lnTo>
                  <a:lnTo>
                    <a:pt x="9644" y="19787"/>
                  </a:lnTo>
                  <a:lnTo>
                    <a:pt x="7378" y="18999"/>
                  </a:lnTo>
                  <a:lnTo>
                    <a:pt x="4489" y="11588"/>
                  </a:lnTo>
                  <a:lnTo>
                    <a:pt x="4222" y="11904"/>
                  </a:lnTo>
                  <a:lnTo>
                    <a:pt x="6622" y="18762"/>
                  </a:lnTo>
                  <a:lnTo>
                    <a:pt x="3156" y="17580"/>
                  </a:lnTo>
                  <a:lnTo>
                    <a:pt x="1778" y="13953"/>
                  </a:lnTo>
                  <a:lnTo>
                    <a:pt x="1556" y="14190"/>
                  </a:lnTo>
                  <a:lnTo>
                    <a:pt x="2667" y="17422"/>
                  </a:lnTo>
                  <a:lnTo>
                    <a:pt x="44" y="16555"/>
                  </a:lnTo>
                  <a:lnTo>
                    <a:pt x="0" y="16791"/>
                  </a:lnTo>
                  <a:lnTo>
                    <a:pt x="0" y="17343"/>
                  </a:lnTo>
                  <a:lnTo>
                    <a:pt x="2667" y="18447"/>
                  </a:lnTo>
                  <a:lnTo>
                    <a:pt x="756" y="20733"/>
                  </a:lnTo>
                  <a:lnTo>
                    <a:pt x="889" y="21127"/>
                  </a:lnTo>
                  <a:lnTo>
                    <a:pt x="3156" y="18604"/>
                  </a:lnTo>
                  <a:lnTo>
                    <a:pt x="6222" y="19866"/>
                  </a:lnTo>
                  <a:lnTo>
                    <a:pt x="4756" y="21600"/>
                  </a:lnTo>
                  <a:lnTo>
                    <a:pt x="5556" y="21600"/>
                  </a:lnTo>
                  <a:lnTo>
                    <a:pt x="6889" y="20181"/>
                  </a:lnTo>
                  <a:lnTo>
                    <a:pt x="9511" y="21206"/>
                  </a:lnTo>
                  <a:lnTo>
                    <a:pt x="9467" y="21600"/>
                  </a:lnTo>
                  <a:lnTo>
                    <a:pt x="10311" y="21600"/>
                  </a:lnTo>
                  <a:lnTo>
                    <a:pt x="10356" y="20969"/>
                  </a:lnTo>
                  <a:lnTo>
                    <a:pt x="10400" y="20418"/>
                  </a:lnTo>
                  <a:lnTo>
                    <a:pt x="10533" y="19866"/>
                  </a:lnTo>
                  <a:lnTo>
                    <a:pt x="10711" y="19314"/>
                  </a:lnTo>
                  <a:lnTo>
                    <a:pt x="10933" y="18841"/>
                  </a:lnTo>
                  <a:lnTo>
                    <a:pt x="11200" y="18447"/>
                  </a:lnTo>
                  <a:lnTo>
                    <a:pt x="11467" y="18131"/>
                  </a:lnTo>
                  <a:lnTo>
                    <a:pt x="11822" y="17895"/>
                  </a:lnTo>
                  <a:lnTo>
                    <a:pt x="12222" y="17737"/>
                  </a:lnTo>
                  <a:lnTo>
                    <a:pt x="12667" y="17737"/>
                  </a:lnTo>
                  <a:lnTo>
                    <a:pt x="13067" y="17895"/>
                  </a:lnTo>
                  <a:lnTo>
                    <a:pt x="13467" y="18131"/>
                  </a:lnTo>
                  <a:lnTo>
                    <a:pt x="13822" y="18526"/>
                  </a:lnTo>
                  <a:lnTo>
                    <a:pt x="14089" y="18999"/>
                  </a:lnTo>
                  <a:lnTo>
                    <a:pt x="14356" y="19629"/>
                  </a:lnTo>
                  <a:lnTo>
                    <a:pt x="14533" y="20339"/>
                  </a:lnTo>
                  <a:lnTo>
                    <a:pt x="14622" y="20969"/>
                  </a:lnTo>
                  <a:lnTo>
                    <a:pt x="14622" y="21600"/>
                  </a:lnTo>
                  <a:lnTo>
                    <a:pt x="15467" y="21600"/>
                  </a:lnTo>
                  <a:lnTo>
                    <a:pt x="15422" y="20733"/>
                  </a:lnTo>
                  <a:lnTo>
                    <a:pt x="15333" y="19866"/>
                  </a:lnTo>
                  <a:lnTo>
                    <a:pt x="15244" y="19393"/>
                  </a:lnTo>
                  <a:lnTo>
                    <a:pt x="15111" y="18920"/>
                  </a:lnTo>
                  <a:lnTo>
                    <a:pt x="14933" y="18526"/>
                  </a:lnTo>
                  <a:lnTo>
                    <a:pt x="14756" y="18053"/>
                  </a:lnTo>
                  <a:lnTo>
                    <a:pt x="16356" y="14820"/>
                  </a:lnTo>
                  <a:lnTo>
                    <a:pt x="21378" y="14190"/>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sp>
        <p:nvSpPr>
          <p:cNvPr id="64" name="Slide Number"/>
          <p:cNvSpPr txBox="1">
            <a:spLocks noGrp="1"/>
          </p:cNvSpPr>
          <p:nvPr>
            <p:ph type="sldNum" sz="quarter" idx="2"/>
          </p:nvPr>
        </p:nvSpPr>
        <p:spPr>
          <a:xfrm>
            <a:off x="573087" y="6022022"/>
            <a:ext cx="314063" cy="294641"/>
          </a:xfrm>
          <a:prstGeom prst="rect">
            <a:avLst/>
          </a:prstGeom>
        </p:spPr>
        <p:txBody>
          <a:bodyPr/>
          <a:lstStyle>
            <a:lvl1pPr defTabSz="342900">
              <a:defRPr sz="13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71" name="image.png" descr="image.png"/>
          <p:cNvPicPr>
            <a:picLocks noChangeAspect="1"/>
          </p:cNvPicPr>
          <p:nvPr/>
        </p:nvPicPr>
        <p:blipFill>
          <a:blip r:embed="rId2"/>
          <a:stretch>
            <a:fillRect/>
          </a:stretch>
        </p:blipFill>
        <p:spPr>
          <a:xfrm>
            <a:off x="5456237" y="1414462"/>
            <a:ext cx="1133476" cy="1133476"/>
          </a:xfrm>
          <a:prstGeom prst="rect">
            <a:avLst/>
          </a:prstGeom>
          <a:ln w="12700">
            <a:miter lim="400000"/>
          </a:ln>
        </p:spPr>
      </p:pic>
      <p:pic>
        <p:nvPicPr>
          <p:cNvPr id="72" name="image.png" descr="image.png"/>
          <p:cNvPicPr>
            <a:picLocks noChangeAspect="1"/>
          </p:cNvPicPr>
          <p:nvPr/>
        </p:nvPicPr>
        <p:blipFill>
          <a:blip r:embed="rId3"/>
          <a:stretch>
            <a:fillRect/>
          </a:stretch>
        </p:blipFill>
        <p:spPr>
          <a:xfrm>
            <a:off x="5626100" y="1390650"/>
            <a:ext cx="877888" cy="871538"/>
          </a:xfrm>
          <a:prstGeom prst="rect">
            <a:avLst/>
          </a:prstGeom>
          <a:ln w="12700">
            <a:miter lim="400000"/>
          </a:ln>
        </p:spPr>
      </p:pic>
      <p:pic>
        <p:nvPicPr>
          <p:cNvPr id="73" name="image.png" descr="image.png"/>
          <p:cNvPicPr>
            <a:picLocks noChangeAspect="1"/>
          </p:cNvPicPr>
          <p:nvPr/>
        </p:nvPicPr>
        <p:blipFill>
          <a:blip r:embed="rId4"/>
          <a:stretch>
            <a:fillRect/>
          </a:stretch>
        </p:blipFill>
        <p:spPr>
          <a:xfrm>
            <a:off x="5237162" y="1871662"/>
            <a:ext cx="646113" cy="646113"/>
          </a:xfrm>
          <a:prstGeom prst="rect">
            <a:avLst/>
          </a:prstGeom>
          <a:ln w="12700">
            <a:miter lim="400000"/>
          </a:ln>
        </p:spPr>
      </p:pic>
      <p:pic>
        <p:nvPicPr>
          <p:cNvPr id="74" name="image.png" descr="image.png"/>
          <p:cNvPicPr>
            <a:picLocks noChangeAspect="1"/>
          </p:cNvPicPr>
          <p:nvPr/>
        </p:nvPicPr>
        <p:blipFill>
          <a:blip r:embed="rId5"/>
          <a:stretch>
            <a:fillRect/>
          </a:stretch>
        </p:blipFill>
        <p:spPr>
          <a:xfrm>
            <a:off x="5400675" y="1792287"/>
            <a:ext cx="536575" cy="530226"/>
          </a:xfrm>
          <a:prstGeom prst="rect">
            <a:avLst/>
          </a:prstGeom>
          <a:ln w="12700">
            <a:miter lim="400000"/>
          </a:ln>
        </p:spPr>
      </p:pic>
      <p:pic>
        <p:nvPicPr>
          <p:cNvPr id="75" name="image.png" descr="image.png"/>
          <p:cNvPicPr>
            <a:picLocks noChangeAspect="1"/>
          </p:cNvPicPr>
          <p:nvPr/>
        </p:nvPicPr>
        <p:blipFill>
          <a:blip r:embed="rId6"/>
          <a:stretch>
            <a:fillRect/>
          </a:stretch>
        </p:blipFill>
        <p:spPr>
          <a:xfrm>
            <a:off x="4700587" y="2060575"/>
            <a:ext cx="298451" cy="298450"/>
          </a:xfrm>
          <a:prstGeom prst="rect">
            <a:avLst/>
          </a:prstGeom>
          <a:ln w="12700">
            <a:miter lim="400000"/>
          </a:ln>
        </p:spPr>
      </p:pic>
      <p:pic>
        <p:nvPicPr>
          <p:cNvPr id="76" name="image.png" descr="image.png"/>
          <p:cNvPicPr>
            <a:picLocks noChangeAspect="1"/>
          </p:cNvPicPr>
          <p:nvPr/>
        </p:nvPicPr>
        <p:blipFill>
          <a:blip r:embed="rId7"/>
          <a:stretch>
            <a:fillRect/>
          </a:stretch>
        </p:blipFill>
        <p:spPr>
          <a:xfrm>
            <a:off x="6108700" y="969962"/>
            <a:ext cx="304800" cy="304801"/>
          </a:xfrm>
          <a:prstGeom prst="rect">
            <a:avLst/>
          </a:prstGeom>
          <a:ln w="12700">
            <a:miter lim="400000"/>
          </a:ln>
        </p:spPr>
      </p:pic>
      <p:pic>
        <p:nvPicPr>
          <p:cNvPr id="77" name="image.png" descr="image.png"/>
          <p:cNvPicPr>
            <a:picLocks noChangeAspect="1"/>
          </p:cNvPicPr>
          <p:nvPr/>
        </p:nvPicPr>
        <p:blipFill>
          <a:blip r:embed="rId8"/>
          <a:stretch>
            <a:fillRect/>
          </a:stretch>
        </p:blipFill>
        <p:spPr>
          <a:xfrm>
            <a:off x="5035550" y="1871662"/>
            <a:ext cx="242888" cy="242888"/>
          </a:xfrm>
          <a:prstGeom prst="rect">
            <a:avLst/>
          </a:prstGeom>
          <a:ln w="12700">
            <a:miter lim="400000"/>
          </a:ln>
        </p:spPr>
      </p:pic>
      <p:pic>
        <p:nvPicPr>
          <p:cNvPr id="78" name="image.png" descr="image.png"/>
          <p:cNvPicPr>
            <a:picLocks noChangeAspect="1"/>
          </p:cNvPicPr>
          <p:nvPr/>
        </p:nvPicPr>
        <p:blipFill>
          <a:blip r:embed="rId8"/>
          <a:stretch>
            <a:fillRect/>
          </a:stretch>
        </p:blipFill>
        <p:spPr>
          <a:xfrm>
            <a:off x="6126162" y="1036637"/>
            <a:ext cx="244476" cy="242888"/>
          </a:xfrm>
          <a:prstGeom prst="rect">
            <a:avLst/>
          </a:prstGeom>
          <a:ln w="12700">
            <a:miter lim="400000"/>
          </a:ln>
        </p:spPr>
      </p:pic>
      <p:sp>
        <p:nvSpPr>
          <p:cNvPr id="79" name="Title Text"/>
          <p:cNvSpPr txBox="1">
            <a:spLocks noGrp="1"/>
          </p:cNvSpPr>
          <p:nvPr>
            <p:ph type="title"/>
          </p:nvPr>
        </p:nvSpPr>
        <p:spPr>
          <a:xfrm>
            <a:off x="1009650" y="676275"/>
            <a:ext cx="7124700" cy="923925"/>
          </a:xfrm>
          <a:prstGeom prst="rect">
            <a:avLst/>
          </a:prstGeom>
        </p:spPr>
        <p:txBody>
          <a:bodyPr>
            <a:normAutofit/>
          </a:bodyPr>
          <a:lstStyle/>
          <a:p>
            <a:r>
              <a:t>Title Text</a:t>
            </a:r>
          </a:p>
        </p:txBody>
      </p:sp>
      <p:sp>
        <p:nvSpPr>
          <p:cNvPr id="80" name="Body Level One…"/>
          <p:cNvSpPr txBox="1">
            <a:spLocks noGrp="1"/>
          </p:cNvSpPr>
          <p:nvPr>
            <p:ph type="body" idx="1"/>
          </p:nvPr>
        </p:nvSpPr>
        <p:spPr>
          <a:xfrm>
            <a:off x="1009650" y="1806575"/>
            <a:ext cx="7124700" cy="405288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110" name="Group"/>
          <p:cNvGrpSpPr/>
          <p:nvPr/>
        </p:nvGrpSpPr>
        <p:grpSpPr>
          <a:xfrm>
            <a:off x="6449567" y="-12192"/>
            <a:ext cx="2779777" cy="6986016"/>
            <a:chOff x="0" y="0"/>
            <a:chExt cx="2779776" cy="6986014"/>
          </a:xfrm>
        </p:grpSpPr>
        <p:grpSp>
          <p:nvGrpSpPr>
            <p:cNvPr id="106" name="Group"/>
            <p:cNvGrpSpPr/>
            <p:nvPr/>
          </p:nvGrpSpPr>
          <p:grpSpPr>
            <a:xfrm>
              <a:off x="377951" y="0"/>
              <a:ext cx="2383538" cy="6827519"/>
              <a:chOff x="0" y="0"/>
              <a:chExt cx="2383536" cy="6827518"/>
            </a:xfrm>
          </p:grpSpPr>
          <p:grpSp>
            <p:nvGrpSpPr>
              <p:cNvPr id="94" name="Group"/>
              <p:cNvGrpSpPr/>
              <p:nvPr/>
            </p:nvGrpSpPr>
            <p:grpSpPr>
              <a:xfrm>
                <a:off x="0" y="0"/>
                <a:ext cx="2255520" cy="6827519"/>
                <a:chOff x="0" y="0"/>
                <a:chExt cx="2255519" cy="6827519"/>
              </a:xfrm>
            </p:grpSpPr>
            <p:pic>
              <p:nvPicPr>
                <p:cNvPr id="88" name="image.png" descr="image.png"/>
                <p:cNvPicPr>
                  <a:picLocks noChangeAspect="1"/>
                </p:cNvPicPr>
                <p:nvPr/>
              </p:nvPicPr>
              <p:blipFill>
                <a:blip r:embed="rId2"/>
                <a:stretch>
                  <a:fillRect/>
                </a:stretch>
              </p:blipFill>
              <p:spPr>
                <a:xfrm>
                  <a:off x="201168" y="0"/>
                  <a:ext cx="816865" cy="816865"/>
                </a:xfrm>
                <a:prstGeom prst="rect">
                  <a:avLst/>
                </a:prstGeom>
                <a:ln w="12700" cap="flat">
                  <a:noFill/>
                  <a:miter lim="400000"/>
                </a:ln>
                <a:effectLst/>
              </p:spPr>
            </p:pic>
            <p:pic>
              <p:nvPicPr>
                <p:cNvPr id="89" name="image.png" descr="image.png"/>
                <p:cNvPicPr>
                  <a:picLocks noChangeAspect="1"/>
                </p:cNvPicPr>
                <p:nvPr/>
              </p:nvPicPr>
              <p:blipFill>
                <a:blip r:embed="rId3"/>
                <a:stretch>
                  <a:fillRect/>
                </a:stretch>
              </p:blipFill>
              <p:spPr>
                <a:xfrm>
                  <a:off x="682751" y="2328671"/>
                  <a:ext cx="1164337" cy="1072897"/>
                </a:xfrm>
                <a:prstGeom prst="rect">
                  <a:avLst/>
                </a:prstGeom>
                <a:ln w="12700" cap="flat">
                  <a:noFill/>
                  <a:miter lim="400000"/>
                </a:ln>
                <a:effectLst/>
              </p:spPr>
            </p:pic>
            <p:pic>
              <p:nvPicPr>
                <p:cNvPr id="90" name="image.png" descr="image.png"/>
                <p:cNvPicPr>
                  <a:picLocks noChangeAspect="1"/>
                </p:cNvPicPr>
                <p:nvPr/>
              </p:nvPicPr>
              <p:blipFill>
                <a:blip r:embed="rId4"/>
                <a:stretch>
                  <a:fillRect/>
                </a:stretch>
              </p:blipFill>
              <p:spPr>
                <a:xfrm>
                  <a:off x="1335024" y="890015"/>
                  <a:ext cx="920496" cy="920498"/>
                </a:xfrm>
                <a:prstGeom prst="rect">
                  <a:avLst/>
                </a:prstGeom>
                <a:ln w="12700" cap="flat">
                  <a:noFill/>
                  <a:miter lim="400000"/>
                </a:ln>
                <a:effectLst/>
              </p:spPr>
            </p:pic>
            <p:pic>
              <p:nvPicPr>
                <p:cNvPr id="91" name="image.png" descr="image.png"/>
                <p:cNvPicPr>
                  <a:picLocks noChangeAspect="1"/>
                </p:cNvPicPr>
                <p:nvPr/>
              </p:nvPicPr>
              <p:blipFill>
                <a:blip r:embed="rId5"/>
                <a:stretch>
                  <a:fillRect/>
                </a:stretch>
              </p:blipFill>
              <p:spPr>
                <a:xfrm>
                  <a:off x="390144" y="4059934"/>
                  <a:ext cx="1182625" cy="1243585"/>
                </a:xfrm>
                <a:prstGeom prst="rect">
                  <a:avLst/>
                </a:prstGeom>
                <a:ln w="12700" cap="flat">
                  <a:noFill/>
                  <a:miter lim="400000"/>
                </a:ln>
                <a:effectLst/>
              </p:spPr>
            </p:pic>
            <p:pic>
              <p:nvPicPr>
                <p:cNvPr id="92" name="image.png" descr="image.png"/>
                <p:cNvPicPr>
                  <a:picLocks noChangeAspect="1"/>
                </p:cNvPicPr>
                <p:nvPr/>
              </p:nvPicPr>
              <p:blipFill>
                <a:blip r:embed="rId6"/>
                <a:stretch>
                  <a:fillRect/>
                </a:stretch>
              </p:blipFill>
              <p:spPr>
                <a:xfrm>
                  <a:off x="585215" y="5321806"/>
                  <a:ext cx="1530097" cy="1505714"/>
                </a:xfrm>
                <a:prstGeom prst="rect">
                  <a:avLst/>
                </a:prstGeom>
                <a:ln w="12700" cap="flat">
                  <a:noFill/>
                  <a:miter lim="400000"/>
                </a:ln>
                <a:effectLst/>
              </p:spPr>
            </p:pic>
            <p:pic>
              <p:nvPicPr>
                <p:cNvPr id="93" name="image.png" descr="image.png"/>
                <p:cNvPicPr>
                  <a:picLocks noChangeAspect="1"/>
                </p:cNvPicPr>
                <p:nvPr/>
              </p:nvPicPr>
              <p:blipFill>
                <a:blip r:embed="rId7"/>
                <a:stretch>
                  <a:fillRect/>
                </a:stretch>
              </p:blipFill>
              <p:spPr>
                <a:xfrm>
                  <a:off x="0" y="1853183"/>
                  <a:ext cx="920496" cy="914401"/>
                </a:xfrm>
                <a:prstGeom prst="rect">
                  <a:avLst/>
                </a:prstGeom>
                <a:ln w="12700" cap="flat">
                  <a:noFill/>
                  <a:miter lim="400000"/>
                </a:ln>
                <a:effectLst/>
              </p:spPr>
            </p:pic>
          </p:grpSp>
          <p:grpSp>
            <p:nvGrpSpPr>
              <p:cNvPr id="100" name="Group"/>
              <p:cNvGrpSpPr/>
              <p:nvPr/>
            </p:nvGrpSpPr>
            <p:grpSpPr>
              <a:xfrm>
                <a:off x="682751" y="91439"/>
                <a:ext cx="1700786" cy="5266944"/>
                <a:chOff x="0" y="0"/>
                <a:chExt cx="1700784" cy="5266942"/>
              </a:xfrm>
            </p:grpSpPr>
            <p:pic>
              <p:nvPicPr>
                <p:cNvPr id="95" name="image.png" descr="image.png"/>
                <p:cNvPicPr>
                  <a:picLocks noChangeAspect="1"/>
                </p:cNvPicPr>
                <p:nvPr/>
              </p:nvPicPr>
              <p:blipFill>
                <a:blip r:embed="rId8"/>
                <a:stretch>
                  <a:fillRect/>
                </a:stretch>
              </p:blipFill>
              <p:spPr>
                <a:xfrm>
                  <a:off x="219456" y="4066030"/>
                  <a:ext cx="1219201" cy="1200913"/>
                </a:xfrm>
                <a:prstGeom prst="rect">
                  <a:avLst/>
                </a:prstGeom>
                <a:ln w="12700" cap="flat">
                  <a:noFill/>
                  <a:miter lim="400000"/>
                </a:ln>
                <a:effectLst/>
              </p:spPr>
            </p:pic>
            <p:pic>
              <p:nvPicPr>
                <p:cNvPr id="96" name="image.png" descr="image.png"/>
                <p:cNvPicPr>
                  <a:picLocks noChangeAspect="1"/>
                </p:cNvPicPr>
                <p:nvPr/>
              </p:nvPicPr>
              <p:blipFill>
                <a:blip r:embed="rId9"/>
                <a:stretch>
                  <a:fillRect/>
                </a:stretch>
              </p:blipFill>
              <p:spPr>
                <a:xfrm>
                  <a:off x="0" y="944879"/>
                  <a:ext cx="1213104" cy="1146049"/>
                </a:xfrm>
                <a:prstGeom prst="rect">
                  <a:avLst/>
                </a:prstGeom>
                <a:ln w="12700" cap="flat">
                  <a:noFill/>
                  <a:miter lim="400000"/>
                </a:ln>
                <a:effectLst/>
              </p:spPr>
            </p:pic>
            <p:pic>
              <p:nvPicPr>
                <p:cNvPr id="97" name="image.png" descr="image.png"/>
                <p:cNvPicPr>
                  <a:picLocks noChangeAspect="1"/>
                </p:cNvPicPr>
                <p:nvPr/>
              </p:nvPicPr>
              <p:blipFill>
                <a:blip r:embed="rId10"/>
                <a:stretch>
                  <a:fillRect/>
                </a:stretch>
              </p:blipFill>
              <p:spPr>
                <a:xfrm>
                  <a:off x="701040" y="0"/>
                  <a:ext cx="999745" cy="920497"/>
                </a:xfrm>
                <a:prstGeom prst="rect">
                  <a:avLst/>
                </a:prstGeom>
                <a:ln w="12700" cap="flat">
                  <a:noFill/>
                  <a:miter lim="400000"/>
                </a:ln>
                <a:effectLst/>
              </p:spPr>
            </p:pic>
            <p:sp>
              <p:nvSpPr>
                <p:cNvPr id="98" name="Shape"/>
                <p:cNvSpPr/>
                <p:nvPr/>
              </p:nvSpPr>
              <p:spPr>
                <a:xfrm rot="1160251">
                  <a:off x="814578" y="3229101"/>
                  <a:ext cx="492126" cy="560389"/>
                </a:xfrm>
                <a:custGeom>
                  <a:avLst/>
                  <a:gdLst/>
                  <a:ahLst/>
                  <a:cxnLst>
                    <a:cxn ang="0">
                      <a:pos x="wd2" y="hd2"/>
                    </a:cxn>
                    <a:cxn ang="5400000">
                      <a:pos x="wd2" y="hd2"/>
                    </a:cxn>
                    <a:cxn ang="10800000">
                      <a:pos x="wd2" y="hd2"/>
                    </a:cxn>
                    <a:cxn ang="16200000">
                      <a:pos x="wd2" y="hd2"/>
                    </a:cxn>
                  </a:cxnLst>
                  <a:rect l="0" t="0" r="r" b="b"/>
                  <a:pathLst>
                    <a:path w="21600" h="21600" extrusionOk="0">
                      <a:moveTo>
                        <a:pt x="19584" y="14636"/>
                      </a:moveTo>
                      <a:lnTo>
                        <a:pt x="21485" y="14131"/>
                      </a:lnTo>
                      <a:lnTo>
                        <a:pt x="21427" y="13929"/>
                      </a:lnTo>
                      <a:lnTo>
                        <a:pt x="19123" y="14383"/>
                      </a:lnTo>
                      <a:lnTo>
                        <a:pt x="17395" y="13576"/>
                      </a:lnTo>
                      <a:lnTo>
                        <a:pt x="21082" y="12667"/>
                      </a:lnTo>
                      <a:lnTo>
                        <a:pt x="21024" y="12364"/>
                      </a:lnTo>
                      <a:lnTo>
                        <a:pt x="16762" y="13273"/>
                      </a:lnTo>
                      <a:lnTo>
                        <a:pt x="16416" y="13172"/>
                      </a:lnTo>
                      <a:lnTo>
                        <a:pt x="15264" y="12667"/>
                      </a:lnTo>
                      <a:lnTo>
                        <a:pt x="14112" y="12112"/>
                      </a:lnTo>
                      <a:lnTo>
                        <a:pt x="13018" y="11557"/>
                      </a:lnTo>
                      <a:lnTo>
                        <a:pt x="11981" y="10901"/>
                      </a:lnTo>
                      <a:lnTo>
                        <a:pt x="13075" y="10194"/>
                      </a:lnTo>
                      <a:lnTo>
                        <a:pt x="14170" y="9589"/>
                      </a:lnTo>
                      <a:lnTo>
                        <a:pt x="15322" y="9034"/>
                      </a:lnTo>
                      <a:lnTo>
                        <a:pt x="16474" y="8529"/>
                      </a:lnTo>
                      <a:lnTo>
                        <a:pt x="16877" y="8378"/>
                      </a:lnTo>
                      <a:lnTo>
                        <a:pt x="21024" y="9236"/>
                      </a:lnTo>
                      <a:lnTo>
                        <a:pt x="21082" y="8983"/>
                      </a:lnTo>
                      <a:lnTo>
                        <a:pt x="17510" y="8075"/>
                      </a:lnTo>
                      <a:lnTo>
                        <a:pt x="19181" y="7267"/>
                      </a:lnTo>
                      <a:lnTo>
                        <a:pt x="21427" y="7721"/>
                      </a:lnTo>
                      <a:lnTo>
                        <a:pt x="21485" y="7469"/>
                      </a:lnTo>
                      <a:lnTo>
                        <a:pt x="19642" y="7015"/>
                      </a:lnTo>
                      <a:lnTo>
                        <a:pt x="20621" y="6409"/>
                      </a:lnTo>
                      <a:lnTo>
                        <a:pt x="21542" y="5753"/>
                      </a:lnTo>
                      <a:lnTo>
                        <a:pt x="21600" y="5703"/>
                      </a:lnTo>
                      <a:lnTo>
                        <a:pt x="21542" y="5652"/>
                      </a:lnTo>
                      <a:lnTo>
                        <a:pt x="21427" y="5400"/>
                      </a:lnTo>
                      <a:lnTo>
                        <a:pt x="21254" y="5198"/>
                      </a:lnTo>
                      <a:lnTo>
                        <a:pt x="21197" y="5249"/>
                      </a:lnTo>
                      <a:lnTo>
                        <a:pt x="20045" y="5602"/>
                      </a:lnTo>
                      <a:lnTo>
                        <a:pt x="18950" y="6056"/>
                      </a:lnTo>
                      <a:lnTo>
                        <a:pt x="19411" y="4391"/>
                      </a:lnTo>
                      <a:lnTo>
                        <a:pt x="19123" y="4290"/>
                      </a:lnTo>
                      <a:lnTo>
                        <a:pt x="18490" y="6258"/>
                      </a:lnTo>
                      <a:lnTo>
                        <a:pt x="17683" y="6712"/>
                      </a:lnTo>
                      <a:lnTo>
                        <a:pt x="16819" y="7166"/>
                      </a:lnTo>
                      <a:lnTo>
                        <a:pt x="17798" y="3886"/>
                      </a:lnTo>
                      <a:lnTo>
                        <a:pt x="17453" y="3836"/>
                      </a:lnTo>
                      <a:lnTo>
                        <a:pt x="16186" y="7520"/>
                      </a:lnTo>
                      <a:lnTo>
                        <a:pt x="15898" y="7721"/>
                      </a:lnTo>
                      <a:lnTo>
                        <a:pt x="14861" y="8327"/>
                      </a:lnTo>
                      <a:lnTo>
                        <a:pt x="13766" y="8933"/>
                      </a:lnTo>
                      <a:lnTo>
                        <a:pt x="12614" y="9488"/>
                      </a:lnTo>
                      <a:lnTo>
                        <a:pt x="11462" y="9942"/>
                      </a:lnTo>
                      <a:lnTo>
                        <a:pt x="11290" y="8781"/>
                      </a:lnTo>
                      <a:lnTo>
                        <a:pt x="11290" y="6510"/>
                      </a:lnTo>
                      <a:lnTo>
                        <a:pt x="11347" y="5350"/>
                      </a:lnTo>
                      <a:lnTo>
                        <a:pt x="11405" y="4996"/>
                      </a:lnTo>
                      <a:lnTo>
                        <a:pt x="14342" y="2271"/>
                      </a:lnTo>
                      <a:lnTo>
                        <a:pt x="14112" y="2069"/>
                      </a:lnTo>
                      <a:lnTo>
                        <a:pt x="11462" y="4340"/>
                      </a:lnTo>
                      <a:lnTo>
                        <a:pt x="11462" y="2675"/>
                      </a:lnTo>
                      <a:lnTo>
                        <a:pt x="13018" y="1211"/>
                      </a:lnTo>
                      <a:lnTo>
                        <a:pt x="12845" y="1060"/>
                      </a:lnTo>
                      <a:lnTo>
                        <a:pt x="11462" y="2221"/>
                      </a:lnTo>
                      <a:lnTo>
                        <a:pt x="11347" y="1161"/>
                      </a:lnTo>
                      <a:lnTo>
                        <a:pt x="11174" y="101"/>
                      </a:lnTo>
                      <a:lnTo>
                        <a:pt x="11174" y="0"/>
                      </a:lnTo>
                      <a:lnTo>
                        <a:pt x="10483" y="0"/>
                      </a:lnTo>
                      <a:lnTo>
                        <a:pt x="10483" y="101"/>
                      </a:lnTo>
                      <a:lnTo>
                        <a:pt x="10253" y="1161"/>
                      </a:lnTo>
                      <a:lnTo>
                        <a:pt x="10195" y="2221"/>
                      </a:lnTo>
                      <a:lnTo>
                        <a:pt x="8755" y="1060"/>
                      </a:lnTo>
                      <a:lnTo>
                        <a:pt x="8525" y="1211"/>
                      </a:lnTo>
                      <a:lnTo>
                        <a:pt x="10138" y="2725"/>
                      </a:lnTo>
                      <a:lnTo>
                        <a:pt x="10195" y="3533"/>
                      </a:lnTo>
                      <a:lnTo>
                        <a:pt x="10195" y="4391"/>
                      </a:lnTo>
                      <a:lnTo>
                        <a:pt x="7430" y="2069"/>
                      </a:lnTo>
                      <a:lnTo>
                        <a:pt x="7200" y="2271"/>
                      </a:lnTo>
                      <a:lnTo>
                        <a:pt x="10253" y="5047"/>
                      </a:lnTo>
                      <a:lnTo>
                        <a:pt x="10310" y="5400"/>
                      </a:lnTo>
                      <a:lnTo>
                        <a:pt x="10426" y="7621"/>
                      </a:lnTo>
                      <a:lnTo>
                        <a:pt x="10368" y="8731"/>
                      </a:lnTo>
                      <a:lnTo>
                        <a:pt x="10253" y="9892"/>
                      </a:lnTo>
                      <a:lnTo>
                        <a:pt x="9043" y="9437"/>
                      </a:lnTo>
                      <a:lnTo>
                        <a:pt x="7891" y="8882"/>
                      </a:lnTo>
                      <a:lnTo>
                        <a:pt x="5702" y="7671"/>
                      </a:lnTo>
                      <a:lnTo>
                        <a:pt x="5357" y="7419"/>
                      </a:lnTo>
                      <a:lnTo>
                        <a:pt x="4147" y="3836"/>
                      </a:lnTo>
                      <a:lnTo>
                        <a:pt x="3802" y="3886"/>
                      </a:lnTo>
                      <a:lnTo>
                        <a:pt x="4723" y="7116"/>
                      </a:lnTo>
                      <a:lnTo>
                        <a:pt x="3053" y="6207"/>
                      </a:lnTo>
                      <a:lnTo>
                        <a:pt x="2419" y="4290"/>
                      </a:lnTo>
                      <a:lnTo>
                        <a:pt x="2131" y="4391"/>
                      </a:lnTo>
                      <a:lnTo>
                        <a:pt x="2592" y="6006"/>
                      </a:lnTo>
                      <a:lnTo>
                        <a:pt x="1555" y="5551"/>
                      </a:lnTo>
                      <a:lnTo>
                        <a:pt x="403" y="5198"/>
                      </a:lnTo>
                      <a:lnTo>
                        <a:pt x="346" y="5148"/>
                      </a:lnTo>
                      <a:lnTo>
                        <a:pt x="288" y="5249"/>
                      </a:lnTo>
                      <a:lnTo>
                        <a:pt x="58" y="5602"/>
                      </a:lnTo>
                      <a:lnTo>
                        <a:pt x="0" y="5652"/>
                      </a:lnTo>
                      <a:lnTo>
                        <a:pt x="58" y="5703"/>
                      </a:lnTo>
                      <a:lnTo>
                        <a:pt x="1037" y="6409"/>
                      </a:lnTo>
                      <a:lnTo>
                        <a:pt x="2016" y="7015"/>
                      </a:lnTo>
                      <a:lnTo>
                        <a:pt x="115" y="7469"/>
                      </a:lnTo>
                      <a:lnTo>
                        <a:pt x="173" y="7721"/>
                      </a:lnTo>
                      <a:lnTo>
                        <a:pt x="2477" y="7267"/>
                      </a:lnTo>
                      <a:lnTo>
                        <a:pt x="3283" y="7671"/>
                      </a:lnTo>
                      <a:lnTo>
                        <a:pt x="4147" y="8024"/>
                      </a:lnTo>
                      <a:lnTo>
                        <a:pt x="461" y="8983"/>
                      </a:lnTo>
                      <a:lnTo>
                        <a:pt x="576" y="9236"/>
                      </a:lnTo>
                      <a:lnTo>
                        <a:pt x="4838" y="8327"/>
                      </a:lnTo>
                      <a:lnTo>
                        <a:pt x="6336" y="8983"/>
                      </a:lnTo>
                      <a:lnTo>
                        <a:pt x="7430" y="9488"/>
                      </a:lnTo>
                      <a:lnTo>
                        <a:pt x="8525" y="10093"/>
                      </a:lnTo>
                      <a:lnTo>
                        <a:pt x="9619" y="10750"/>
                      </a:lnTo>
                      <a:lnTo>
                        <a:pt x="8525" y="11456"/>
                      </a:lnTo>
                      <a:lnTo>
                        <a:pt x="7430" y="12062"/>
                      </a:lnTo>
                      <a:lnTo>
                        <a:pt x="6278" y="12566"/>
                      </a:lnTo>
                      <a:lnTo>
                        <a:pt x="5126" y="13121"/>
                      </a:lnTo>
                      <a:lnTo>
                        <a:pt x="4723" y="13273"/>
                      </a:lnTo>
                      <a:lnTo>
                        <a:pt x="576" y="12364"/>
                      </a:lnTo>
                      <a:lnTo>
                        <a:pt x="461" y="12667"/>
                      </a:lnTo>
                      <a:lnTo>
                        <a:pt x="4090" y="13576"/>
                      </a:lnTo>
                      <a:lnTo>
                        <a:pt x="2362" y="14383"/>
                      </a:lnTo>
                      <a:lnTo>
                        <a:pt x="173" y="13929"/>
                      </a:lnTo>
                      <a:lnTo>
                        <a:pt x="115" y="14131"/>
                      </a:lnTo>
                      <a:lnTo>
                        <a:pt x="1958" y="14636"/>
                      </a:lnTo>
                      <a:lnTo>
                        <a:pt x="979" y="15191"/>
                      </a:lnTo>
                      <a:lnTo>
                        <a:pt x="58" y="15847"/>
                      </a:lnTo>
                      <a:lnTo>
                        <a:pt x="0" y="15897"/>
                      </a:lnTo>
                      <a:lnTo>
                        <a:pt x="173" y="16250"/>
                      </a:lnTo>
                      <a:lnTo>
                        <a:pt x="230" y="16351"/>
                      </a:lnTo>
                      <a:lnTo>
                        <a:pt x="288" y="16402"/>
                      </a:lnTo>
                      <a:lnTo>
                        <a:pt x="403" y="16402"/>
                      </a:lnTo>
                      <a:lnTo>
                        <a:pt x="1555" y="16049"/>
                      </a:lnTo>
                      <a:lnTo>
                        <a:pt x="2650" y="15594"/>
                      </a:lnTo>
                      <a:lnTo>
                        <a:pt x="2131" y="17260"/>
                      </a:lnTo>
                      <a:lnTo>
                        <a:pt x="2419" y="17310"/>
                      </a:lnTo>
                      <a:lnTo>
                        <a:pt x="3110" y="15342"/>
                      </a:lnTo>
                      <a:lnTo>
                        <a:pt x="3917" y="14938"/>
                      </a:lnTo>
                      <a:lnTo>
                        <a:pt x="4723" y="14484"/>
                      </a:lnTo>
                      <a:lnTo>
                        <a:pt x="3802" y="17714"/>
                      </a:lnTo>
                      <a:lnTo>
                        <a:pt x="4147" y="17815"/>
                      </a:lnTo>
                      <a:lnTo>
                        <a:pt x="5357" y="14080"/>
                      </a:lnTo>
                      <a:lnTo>
                        <a:pt x="5645" y="13929"/>
                      </a:lnTo>
                      <a:lnTo>
                        <a:pt x="6739" y="13273"/>
                      </a:lnTo>
                      <a:lnTo>
                        <a:pt x="8928" y="12163"/>
                      </a:lnTo>
                      <a:lnTo>
                        <a:pt x="10138" y="11708"/>
                      </a:lnTo>
                      <a:lnTo>
                        <a:pt x="10253" y="12819"/>
                      </a:lnTo>
                      <a:lnTo>
                        <a:pt x="10310" y="13979"/>
                      </a:lnTo>
                      <a:lnTo>
                        <a:pt x="10253" y="15140"/>
                      </a:lnTo>
                      <a:lnTo>
                        <a:pt x="10195" y="16250"/>
                      </a:lnTo>
                      <a:lnTo>
                        <a:pt x="10195" y="16654"/>
                      </a:lnTo>
                      <a:lnTo>
                        <a:pt x="7200" y="19379"/>
                      </a:lnTo>
                      <a:lnTo>
                        <a:pt x="7430" y="19581"/>
                      </a:lnTo>
                      <a:lnTo>
                        <a:pt x="10138" y="17310"/>
                      </a:lnTo>
                      <a:lnTo>
                        <a:pt x="10138" y="18976"/>
                      </a:lnTo>
                      <a:lnTo>
                        <a:pt x="8525" y="20389"/>
                      </a:lnTo>
                      <a:lnTo>
                        <a:pt x="8755" y="20591"/>
                      </a:lnTo>
                      <a:lnTo>
                        <a:pt x="10138" y="19430"/>
                      </a:lnTo>
                      <a:lnTo>
                        <a:pt x="10195" y="20490"/>
                      </a:lnTo>
                      <a:lnTo>
                        <a:pt x="10426" y="21499"/>
                      </a:lnTo>
                      <a:lnTo>
                        <a:pt x="10426" y="21600"/>
                      </a:lnTo>
                      <a:lnTo>
                        <a:pt x="11117" y="21600"/>
                      </a:lnTo>
                      <a:lnTo>
                        <a:pt x="11117" y="21499"/>
                      </a:lnTo>
                      <a:lnTo>
                        <a:pt x="11347" y="20439"/>
                      </a:lnTo>
                      <a:lnTo>
                        <a:pt x="11405" y="19379"/>
                      </a:lnTo>
                      <a:lnTo>
                        <a:pt x="12845" y="20591"/>
                      </a:lnTo>
                      <a:lnTo>
                        <a:pt x="13018" y="20389"/>
                      </a:lnTo>
                      <a:lnTo>
                        <a:pt x="11405" y="18925"/>
                      </a:lnTo>
                      <a:lnTo>
                        <a:pt x="11405" y="18067"/>
                      </a:lnTo>
                      <a:lnTo>
                        <a:pt x="11347" y="17209"/>
                      </a:lnTo>
                      <a:lnTo>
                        <a:pt x="14112" y="19581"/>
                      </a:lnTo>
                      <a:lnTo>
                        <a:pt x="14342" y="19379"/>
                      </a:lnTo>
                      <a:lnTo>
                        <a:pt x="11290" y="16553"/>
                      </a:lnTo>
                      <a:lnTo>
                        <a:pt x="11290" y="16250"/>
                      </a:lnTo>
                      <a:lnTo>
                        <a:pt x="11174" y="14030"/>
                      </a:lnTo>
                      <a:lnTo>
                        <a:pt x="11174" y="12869"/>
                      </a:lnTo>
                      <a:lnTo>
                        <a:pt x="11347" y="11759"/>
                      </a:lnTo>
                      <a:lnTo>
                        <a:pt x="12557" y="12213"/>
                      </a:lnTo>
                      <a:lnTo>
                        <a:pt x="13709" y="12768"/>
                      </a:lnTo>
                      <a:lnTo>
                        <a:pt x="15898" y="13979"/>
                      </a:lnTo>
                      <a:lnTo>
                        <a:pt x="16243" y="14181"/>
                      </a:lnTo>
                      <a:lnTo>
                        <a:pt x="17453" y="17815"/>
                      </a:lnTo>
                      <a:lnTo>
                        <a:pt x="17798" y="17714"/>
                      </a:lnTo>
                      <a:lnTo>
                        <a:pt x="16877" y="14535"/>
                      </a:lnTo>
                      <a:lnTo>
                        <a:pt x="17683" y="14989"/>
                      </a:lnTo>
                      <a:lnTo>
                        <a:pt x="18490" y="15393"/>
                      </a:lnTo>
                      <a:lnTo>
                        <a:pt x="19123" y="17310"/>
                      </a:lnTo>
                      <a:lnTo>
                        <a:pt x="19411" y="17260"/>
                      </a:lnTo>
                      <a:lnTo>
                        <a:pt x="18950" y="15645"/>
                      </a:lnTo>
                      <a:lnTo>
                        <a:pt x="21139" y="16452"/>
                      </a:lnTo>
                      <a:lnTo>
                        <a:pt x="21254" y="16452"/>
                      </a:lnTo>
                      <a:lnTo>
                        <a:pt x="21485" y="16099"/>
                      </a:lnTo>
                      <a:lnTo>
                        <a:pt x="21485" y="16049"/>
                      </a:lnTo>
                      <a:lnTo>
                        <a:pt x="21600" y="15948"/>
                      </a:lnTo>
                      <a:lnTo>
                        <a:pt x="21485" y="15897"/>
                      </a:lnTo>
                      <a:lnTo>
                        <a:pt x="20563" y="15241"/>
                      </a:lnTo>
                      <a:lnTo>
                        <a:pt x="19584" y="14636"/>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99" name="Shape"/>
                <p:cNvSpPr/>
                <p:nvPr/>
              </p:nvSpPr>
              <p:spPr>
                <a:xfrm rot="20991253">
                  <a:off x="1203517" y="808164"/>
                  <a:ext cx="384176" cy="439738"/>
                </a:xfrm>
                <a:custGeom>
                  <a:avLst/>
                  <a:gdLst/>
                  <a:ahLst/>
                  <a:cxnLst>
                    <a:cxn ang="0">
                      <a:pos x="wd2" y="hd2"/>
                    </a:cxn>
                    <a:cxn ang="5400000">
                      <a:pos x="wd2" y="hd2"/>
                    </a:cxn>
                    <a:cxn ang="10800000">
                      <a:pos x="wd2" y="hd2"/>
                    </a:cxn>
                    <a:cxn ang="16200000">
                      <a:pos x="wd2" y="hd2"/>
                    </a:cxn>
                  </a:cxnLst>
                  <a:rect l="0" t="0" r="r" b="b"/>
                  <a:pathLst>
                    <a:path w="21600" h="21600" extrusionOk="0">
                      <a:moveTo>
                        <a:pt x="19584" y="14636"/>
                      </a:moveTo>
                      <a:lnTo>
                        <a:pt x="21485" y="14131"/>
                      </a:lnTo>
                      <a:lnTo>
                        <a:pt x="21427" y="13929"/>
                      </a:lnTo>
                      <a:lnTo>
                        <a:pt x="19123" y="14383"/>
                      </a:lnTo>
                      <a:lnTo>
                        <a:pt x="17395" y="13576"/>
                      </a:lnTo>
                      <a:lnTo>
                        <a:pt x="21082" y="12667"/>
                      </a:lnTo>
                      <a:lnTo>
                        <a:pt x="21024" y="12364"/>
                      </a:lnTo>
                      <a:lnTo>
                        <a:pt x="16762" y="13273"/>
                      </a:lnTo>
                      <a:lnTo>
                        <a:pt x="16416" y="13172"/>
                      </a:lnTo>
                      <a:lnTo>
                        <a:pt x="15264" y="12667"/>
                      </a:lnTo>
                      <a:lnTo>
                        <a:pt x="14112" y="12112"/>
                      </a:lnTo>
                      <a:lnTo>
                        <a:pt x="13018" y="11557"/>
                      </a:lnTo>
                      <a:lnTo>
                        <a:pt x="11981" y="10901"/>
                      </a:lnTo>
                      <a:lnTo>
                        <a:pt x="13075" y="10194"/>
                      </a:lnTo>
                      <a:lnTo>
                        <a:pt x="14170" y="9589"/>
                      </a:lnTo>
                      <a:lnTo>
                        <a:pt x="15322" y="9034"/>
                      </a:lnTo>
                      <a:lnTo>
                        <a:pt x="16474" y="8529"/>
                      </a:lnTo>
                      <a:lnTo>
                        <a:pt x="16877" y="8378"/>
                      </a:lnTo>
                      <a:lnTo>
                        <a:pt x="21024" y="9236"/>
                      </a:lnTo>
                      <a:lnTo>
                        <a:pt x="21082" y="8983"/>
                      </a:lnTo>
                      <a:lnTo>
                        <a:pt x="17510" y="8075"/>
                      </a:lnTo>
                      <a:lnTo>
                        <a:pt x="19181" y="7267"/>
                      </a:lnTo>
                      <a:lnTo>
                        <a:pt x="21427" y="7721"/>
                      </a:lnTo>
                      <a:lnTo>
                        <a:pt x="21485" y="7469"/>
                      </a:lnTo>
                      <a:lnTo>
                        <a:pt x="19642" y="7015"/>
                      </a:lnTo>
                      <a:lnTo>
                        <a:pt x="20621" y="6409"/>
                      </a:lnTo>
                      <a:lnTo>
                        <a:pt x="21542" y="5753"/>
                      </a:lnTo>
                      <a:lnTo>
                        <a:pt x="21600" y="5703"/>
                      </a:lnTo>
                      <a:lnTo>
                        <a:pt x="21542" y="5652"/>
                      </a:lnTo>
                      <a:lnTo>
                        <a:pt x="21427" y="5400"/>
                      </a:lnTo>
                      <a:lnTo>
                        <a:pt x="21254" y="5198"/>
                      </a:lnTo>
                      <a:lnTo>
                        <a:pt x="21197" y="5249"/>
                      </a:lnTo>
                      <a:lnTo>
                        <a:pt x="20045" y="5602"/>
                      </a:lnTo>
                      <a:lnTo>
                        <a:pt x="18950" y="6056"/>
                      </a:lnTo>
                      <a:lnTo>
                        <a:pt x="19411" y="4391"/>
                      </a:lnTo>
                      <a:lnTo>
                        <a:pt x="19123" y="4290"/>
                      </a:lnTo>
                      <a:lnTo>
                        <a:pt x="18490" y="6258"/>
                      </a:lnTo>
                      <a:lnTo>
                        <a:pt x="17683" y="6712"/>
                      </a:lnTo>
                      <a:lnTo>
                        <a:pt x="16819" y="7166"/>
                      </a:lnTo>
                      <a:lnTo>
                        <a:pt x="17798" y="3886"/>
                      </a:lnTo>
                      <a:lnTo>
                        <a:pt x="17453" y="3836"/>
                      </a:lnTo>
                      <a:lnTo>
                        <a:pt x="16186" y="7520"/>
                      </a:lnTo>
                      <a:lnTo>
                        <a:pt x="15898" y="7721"/>
                      </a:lnTo>
                      <a:lnTo>
                        <a:pt x="14861" y="8327"/>
                      </a:lnTo>
                      <a:lnTo>
                        <a:pt x="13766" y="8933"/>
                      </a:lnTo>
                      <a:lnTo>
                        <a:pt x="12614" y="9488"/>
                      </a:lnTo>
                      <a:lnTo>
                        <a:pt x="11462" y="9942"/>
                      </a:lnTo>
                      <a:lnTo>
                        <a:pt x="11290" y="8781"/>
                      </a:lnTo>
                      <a:lnTo>
                        <a:pt x="11290" y="6510"/>
                      </a:lnTo>
                      <a:lnTo>
                        <a:pt x="11347" y="5350"/>
                      </a:lnTo>
                      <a:lnTo>
                        <a:pt x="11405" y="4996"/>
                      </a:lnTo>
                      <a:lnTo>
                        <a:pt x="14342" y="2271"/>
                      </a:lnTo>
                      <a:lnTo>
                        <a:pt x="14112" y="2069"/>
                      </a:lnTo>
                      <a:lnTo>
                        <a:pt x="11462" y="4340"/>
                      </a:lnTo>
                      <a:lnTo>
                        <a:pt x="11462" y="2675"/>
                      </a:lnTo>
                      <a:lnTo>
                        <a:pt x="13018" y="1211"/>
                      </a:lnTo>
                      <a:lnTo>
                        <a:pt x="12845" y="1060"/>
                      </a:lnTo>
                      <a:lnTo>
                        <a:pt x="11462" y="2221"/>
                      </a:lnTo>
                      <a:lnTo>
                        <a:pt x="11347" y="1161"/>
                      </a:lnTo>
                      <a:lnTo>
                        <a:pt x="11174" y="101"/>
                      </a:lnTo>
                      <a:lnTo>
                        <a:pt x="11174" y="0"/>
                      </a:lnTo>
                      <a:lnTo>
                        <a:pt x="10483" y="0"/>
                      </a:lnTo>
                      <a:lnTo>
                        <a:pt x="10483" y="101"/>
                      </a:lnTo>
                      <a:lnTo>
                        <a:pt x="10253" y="1161"/>
                      </a:lnTo>
                      <a:lnTo>
                        <a:pt x="10195" y="2221"/>
                      </a:lnTo>
                      <a:lnTo>
                        <a:pt x="8755" y="1060"/>
                      </a:lnTo>
                      <a:lnTo>
                        <a:pt x="8525" y="1211"/>
                      </a:lnTo>
                      <a:lnTo>
                        <a:pt x="10138" y="2725"/>
                      </a:lnTo>
                      <a:lnTo>
                        <a:pt x="10195" y="3533"/>
                      </a:lnTo>
                      <a:lnTo>
                        <a:pt x="10195" y="4391"/>
                      </a:lnTo>
                      <a:lnTo>
                        <a:pt x="7430" y="2069"/>
                      </a:lnTo>
                      <a:lnTo>
                        <a:pt x="7200" y="2271"/>
                      </a:lnTo>
                      <a:lnTo>
                        <a:pt x="10253" y="5047"/>
                      </a:lnTo>
                      <a:lnTo>
                        <a:pt x="10310" y="5400"/>
                      </a:lnTo>
                      <a:lnTo>
                        <a:pt x="10426" y="7621"/>
                      </a:lnTo>
                      <a:lnTo>
                        <a:pt x="10368" y="8731"/>
                      </a:lnTo>
                      <a:lnTo>
                        <a:pt x="10253" y="9892"/>
                      </a:lnTo>
                      <a:lnTo>
                        <a:pt x="9043" y="9437"/>
                      </a:lnTo>
                      <a:lnTo>
                        <a:pt x="7891" y="8882"/>
                      </a:lnTo>
                      <a:lnTo>
                        <a:pt x="5702" y="7671"/>
                      </a:lnTo>
                      <a:lnTo>
                        <a:pt x="5357" y="7419"/>
                      </a:lnTo>
                      <a:lnTo>
                        <a:pt x="4147" y="3836"/>
                      </a:lnTo>
                      <a:lnTo>
                        <a:pt x="3802" y="3886"/>
                      </a:lnTo>
                      <a:lnTo>
                        <a:pt x="4723" y="7116"/>
                      </a:lnTo>
                      <a:lnTo>
                        <a:pt x="3053" y="6207"/>
                      </a:lnTo>
                      <a:lnTo>
                        <a:pt x="2419" y="4290"/>
                      </a:lnTo>
                      <a:lnTo>
                        <a:pt x="2131" y="4391"/>
                      </a:lnTo>
                      <a:lnTo>
                        <a:pt x="2592" y="6006"/>
                      </a:lnTo>
                      <a:lnTo>
                        <a:pt x="1555" y="5551"/>
                      </a:lnTo>
                      <a:lnTo>
                        <a:pt x="403" y="5198"/>
                      </a:lnTo>
                      <a:lnTo>
                        <a:pt x="346" y="5148"/>
                      </a:lnTo>
                      <a:lnTo>
                        <a:pt x="288" y="5249"/>
                      </a:lnTo>
                      <a:lnTo>
                        <a:pt x="58" y="5602"/>
                      </a:lnTo>
                      <a:lnTo>
                        <a:pt x="0" y="5652"/>
                      </a:lnTo>
                      <a:lnTo>
                        <a:pt x="58" y="5703"/>
                      </a:lnTo>
                      <a:lnTo>
                        <a:pt x="1037" y="6409"/>
                      </a:lnTo>
                      <a:lnTo>
                        <a:pt x="2016" y="7015"/>
                      </a:lnTo>
                      <a:lnTo>
                        <a:pt x="115" y="7469"/>
                      </a:lnTo>
                      <a:lnTo>
                        <a:pt x="173" y="7721"/>
                      </a:lnTo>
                      <a:lnTo>
                        <a:pt x="2477" y="7267"/>
                      </a:lnTo>
                      <a:lnTo>
                        <a:pt x="3283" y="7671"/>
                      </a:lnTo>
                      <a:lnTo>
                        <a:pt x="4147" y="8024"/>
                      </a:lnTo>
                      <a:lnTo>
                        <a:pt x="461" y="8983"/>
                      </a:lnTo>
                      <a:lnTo>
                        <a:pt x="576" y="9236"/>
                      </a:lnTo>
                      <a:lnTo>
                        <a:pt x="4838" y="8327"/>
                      </a:lnTo>
                      <a:lnTo>
                        <a:pt x="6336" y="8983"/>
                      </a:lnTo>
                      <a:lnTo>
                        <a:pt x="7430" y="9488"/>
                      </a:lnTo>
                      <a:lnTo>
                        <a:pt x="8525" y="10093"/>
                      </a:lnTo>
                      <a:lnTo>
                        <a:pt x="9619" y="10750"/>
                      </a:lnTo>
                      <a:lnTo>
                        <a:pt x="8525" y="11456"/>
                      </a:lnTo>
                      <a:lnTo>
                        <a:pt x="7430" y="12062"/>
                      </a:lnTo>
                      <a:lnTo>
                        <a:pt x="6278" y="12566"/>
                      </a:lnTo>
                      <a:lnTo>
                        <a:pt x="5126" y="13121"/>
                      </a:lnTo>
                      <a:lnTo>
                        <a:pt x="4723" y="13273"/>
                      </a:lnTo>
                      <a:lnTo>
                        <a:pt x="576" y="12364"/>
                      </a:lnTo>
                      <a:lnTo>
                        <a:pt x="461" y="12667"/>
                      </a:lnTo>
                      <a:lnTo>
                        <a:pt x="4090" y="13576"/>
                      </a:lnTo>
                      <a:lnTo>
                        <a:pt x="2362" y="14383"/>
                      </a:lnTo>
                      <a:lnTo>
                        <a:pt x="173" y="13929"/>
                      </a:lnTo>
                      <a:lnTo>
                        <a:pt x="115" y="14131"/>
                      </a:lnTo>
                      <a:lnTo>
                        <a:pt x="1958" y="14636"/>
                      </a:lnTo>
                      <a:lnTo>
                        <a:pt x="979" y="15191"/>
                      </a:lnTo>
                      <a:lnTo>
                        <a:pt x="58" y="15847"/>
                      </a:lnTo>
                      <a:lnTo>
                        <a:pt x="0" y="15897"/>
                      </a:lnTo>
                      <a:lnTo>
                        <a:pt x="173" y="16250"/>
                      </a:lnTo>
                      <a:lnTo>
                        <a:pt x="230" y="16351"/>
                      </a:lnTo>
                      <a:lnTo>
                        <a:pt x="288" y="16402"/>
                      </a:lnTo>
                      <a:lnTo>
                        <a:pt x="403" y="16402"/>
                      </a:lnTo>
                      <a:lnTo>
                        <a:pt x="1555" y="16049"/>
                      </a:lnTo>
                      <a:lnTo>
                        <a:pt x="2650" y="15594"/>
                      </a:lnTo>
                      <a:lnTo>
                        <a:pt x="2131" y="17260"/>
                      </a:lnTo>
                      <a:lnTo>
                        <a:pt x="2419" y="17310"/>
                      </a:lnTo>
                      <a:lnTo>
                        <a:pt x="3110" y="15342"/>
                      </a:lnTo>
                      <a:lnTo>
                        <a:pt x="3917" y="14938"/>
                      </a:lnTo>
                      <a:lnTo>
                        <a:pt x="4723" y="14484"/>
                      </a:lnTo>
                      <a:lnTo>
                        <a:pt x="3802" y="17714"/>
                      </a:lnTo>
                      <a:lnTo>
                        <a:pt x="4147" y="17815"/>
                      </a:lnTo>
                      <a:lnTo>
                        <a:pt x="5357" y="14080"/>
                      </a:lnTo>
                      <a:lnTo>
                        <a:pt x="5645" y="13929"/>
                      </a:lnTo>
                      <a:lnTo>
                        <a:pt x="6739" y="13273"/>
                      </a:lnTo>
                      <a:lnTo>
                        <a:pt x="8928" y="12163"/>
                      </a:lnTo>
                      <a:lnTo>
                        <a:pt x="10138" y="11708"/>
                      </a:lnTo>
                      <a:lnTo>
                        <a:pt x="10253" y="12819"/>
                      </a:lnTo>
                      <a:lnTo>
                        <a:pt x="10310" y="13979"/>
                      </a:lnTo>
                      <a:lnTo>
                        <a:pt x="10253" y="15140"/>
                      </a:lnTo>
                      <a:lnTo>
                        <a:pt x="10195" y="16250"/>
                      </a:lnTo>
                      <a:lnTo>
                        <a:pt x="10195" y="16654"/>
                      </a:lnTo>
                      <a:lnTo>
                        <a:pt x="7200" y="19379"/>
                      </a:lnTo>
                      <a:lnTo>
                        <a:pt x="7430" y="19581"/>
                      </a:lnTo>
                      <a:lnTo>
                        <a:pt x="10138" y="17310"/>
                      </a:lnTo>
                      <a:lnTo>
                        <a:pt x="10138" y="18976"/>
                      </a:lnTo>
                      <a:lnTo>
                        <a:pt x="8525" y="20389"/>
                      </a:lnTo>
                      <a:lnTo>
                        <a:pt x="8755" y="20591"/>
                      </a:lnTo>
                      <a:lnTo>
                        <a:pt x="10138" y="19430"/>
                      </a:lnTo>
                      <a:lnTo>
                        <a:pt x="10195" y="20490"/>
                      </a:lnTo>
                      <a:lnTo>
                        <a:pt x="10426" y="21499"/>
                      </a:lnTo>
                      <a:lnTo>
                        <a:pt x="10426" y="21600"/>
                      </a:lnTo>
                      <a:lnTo>
                        <a:pt x="11117" y="21600"/>
                      </a:lnTo>
                      <a:lnTo>
                        <a:pt x="11117" y="21499"/>
                      </a:lnTo>
                      <a:lnTo>
                        <a:pt x="11347" y="20439"/>
                      </a:lnTo>
                      <a:lnTo>
                        <a:pt x="11405" y="19379"/>
                      </a:lnTo>
                      <a:lnTo>
                        <a:pt x="12845" y="20591"/>
                      </a:lnTo>
                      <a:lnTo>
                        <a:pt x="13018" y="20389"/>
                      </a:lnTo>
                      <a:lnTo>
                        <a:pt x="11405" y="18925"/>
                      </a:lnTo>
                      <a:lnTo>
                        <a:pt x="11405" y="18067"/>
                      </a:lnTo>
                      <a:lnTo>
                        <a:pt x="11347" y="17209"/>
                      </a:lnTo>
                      <a:lnTo>
                        <a:pt x="14112" y="19581"/>
                      </a:lnTo>
                      <a:lnTo>
                        <a:pt x="14342" y="19379"/>
                      </a:lnTo>
                      <a:lnTo>
                        <a:pt x="11290" y="16553"/>
                      </a:lnTo>
                      <a:lnTo>
                        <a:pt x="11290" y="16250"/>
                      </a:lnTo>
                      <a:lnTo>
                        <a:pt x="11174" y="14030"/>
                      </a:lnTo>
                      <a:lnTo>
                        <a:pt x="11174" y="12869"/>
                      </a:lnTo>
                      <a:lnTo>
                        <a:pt x="11347" y="11759"/>
                      </a:lnTo>
                      <a:lnTo>
                        <a:pt x="12557" y="12213"/>
                      </a:lnTo>
                      <a:lnTo>
                        <a:pt x="13709" y="12768"/>
                      </a:lnTo>
                      <a:lnTo>
                        <a:pt x="15898" y="13979"/>
                      </a:lnTo>
                      <a:lnTo>
                        <a:pt x="16243" y="14181"/>
                      </a:lnTo>
                      <a:lnTo>
                        <a:pt x="17453" y="17815"/>
                      </a:lnTo>
                      <a:lnTo>
                        <a:pt x="17798" y="17714"/>
                      </a:lnTo>
                      <a:lnTo>
                        <a:pt x="16877" y="14535"/>
                      </a:lnTo>
                      <a:lnTo>
                        <a:pt x="17683" y="14989"/>
                      </a:lnTo>
                      <a:lnTo>
                        <a:pt x="18490" y="15393"/>
                      </a:lnTo>
                      <a:lnTo>
                        <a:pt x="19123" y="17310"/>
                      </a:lnTo>
                      <a:lnTo>
                        <a:pt x="19411" y="17260"/>
                      </a:lnTo>
                      <a:lnTo>
                        <a:pt x="18950" y="15645"/>
                      </a:lnTo>
                      <a:lnTo>
                        <a:pt x="21139" y="16452"/>
                      </a:lnTo>
                      <a:lnTo>
                        <a:pt x="21254" y="16452"/>
                      </a:lnTo>
                      <a:lnTo>
                        <a:pt x="21485" y="16099"/>
                      </a:lnTo>
                      <a:lnTo>
                        <a:pt x="21485" y="16049"/>
                      </a:lnTo>
                      <a:lnTo>
                        <a:pt x="21600" y="15948"/>
                      </a:lnTo>
                      <a:lnTo>
                        <a:pt x="21485" y="15897"/>
                      </a:lnTo>
                      <a:lnTo>
                        <a:pt x="20563" y="15241"/>
                      </a:lnTo>
                      <a:lnTo>
                        <a:pt x="19584" y="14636"/>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grpSp>
            <p:nvGrpSpPr>
              <p:cNvPr id="105" name="Group"/>
              <p:cNvGrpSpPr/>
              <p:nvPr/>
            </p:nvGrpSpPr>
            <p:grpSpPr>
              <a:xfrm>
                <a:off x="618644" y="69972"/>
                <a:ext cx="1664632" cy="6109929"/>
                <a:chOff x="0" y="0"/>
                <a:chExt cx="1664631" cy="6109927"/>
              </a:xfrm>
            </p:grpSpPr>
            <p:sp>
              <p:nvSpPr>
                <p:cNvPr id="101" name="Shape"/>
                <p:cNvSpPr/>
                <p:nvPr/>
              </p:nvSpPr>
              <p:spPr>
                <a:xfrm rot="474404">
                  <a:off x="556424" y="4863469"/>
                  <a:ext cx="1031876" cy="1181100"/>
                </a:xfrm>
                <a:custGeom>
                  <a:avLst/>
                  <a:gdLst/>
                  <a:ahLst/>
                  <a:cxnLst>
                    <a:cxn ang="0">
                      <a:pos x="wd2" y="hd2"/>
                    </a:cxn>
                    <a:cxn ang="5400000">
                      <a:pos x="wd2" y="hd2"/>
                    </a:cxn>
                    <a:cxn ang="10800000">
                      <a:pos x="wd2" y="hd2"/>
                    </a:cxn>
                    <a:cxn ang="16200000">
                      <a:pos x="wd2" y="hd2"/>
                    </a:cxn>
                  </a:cxnLst>
                  <a:rect l="0" t="0" r="r" b="b"/>
                  <a:pathLst>
                    <a:path w="21600" h="21600" extrusionOk="0">
                      <a:moveTo>
                        <a:pt x="21486" y="14400"/>
                      </a:moveTo>
                      <a:lnTo>
                        <a:pt x="21373" y="14003"/>
                      </a:lnTo>
                      <a:lnTo>
                        <a:pt x="18701" y="14549"/>
                      </a:lnTo>
                      <a:lnTo>
                        <a:pt x="18019" y="14201"/>
                      </a:lnTo>
                      <a:lnTo>
                        <a:pt x="20861" y="13457"/>
                      </a:lnTo>
                      <a:lnTo>
                        <a:pt x="20691" y="13059"/>
                      </a:lnTo>
                      <a:lnTo>
                        <a:pt x="17223" y="13804"/>
                      </a:lnTo>
                      <a:lnTo>
                        <a:pt x="13926" y="12066"/>
                      </a:lnTo>
                      <a:lnTo>
                        <a:pt x="15916" y="11570"/>
                      </a:lnTo>
                      <a:lnTo>
                        <a:pt x="15688" y="10974"/>
                      </a:lnTo>
                      <a:lnTo>
                        <a:pt x="13926" y="11321"/>
                      </a:lnTo>
                      <a:lnTo>
                        <a:pt x="14267" y="10825"/>
                      </a:lnTo>
                      <a:lnTo>
                        <a:pt x="13926" y="10279"/>
                      </a:lnTo>
                      <a:lnTo>
                        <a:pt x="15688" y="10676"/>
                      </a:lnTo>
                      <a:lnTo>
                        <a:pt x="15916" y="10080"/>
                      </a:lnTo>
                      <a:lnTo>
                        <a:pt x="14097" y="9633"/>
                      </a:lnTo>
                      <a:lnTo>
                        <a:pt x="17337" y="7895"/>
                      </a:lnTo>
                      <a:lnTo>
                        <a:pt x="20691" y="8590"/>
                      </a:lnTo>
                      <a:lnTo>
                        <a:pt x="20861" y="8143"/>
                      </a:lnTo>
                      <a:lnTo>
                        <a:pt x="18133" y="7498"/>
                      </a:lnTo>
                      <a:lnTo>
                        <a:pt x="18815" y="7101"/>
                      </a:lnTo>
                      <a:lnTo>
                        <a:pt x="21373" y="7647"/>
                      </a:lnTo>
                      <a:lnTo>
                        <a:pt x="21486" y="7250"/>
                      </a:lnTo>
                      <a:lnTo>
                        <a:pt x="19554" y="6753"/>
                      </a:lnTo>
                      <a:lnTo>
                        <a:pt x="21600" y="5661"/>
                      </a:lnTo>
                      <a:lnTo>
                        <a:pt x="21373" y="5313"/>
                      </a:lnTo>
                      <a:lnTo>
                        <a:pt x="19156" y="6356"/>
                      </a:lnTo>
                      <a:lnTo>
                        <a:pt x="19724" y="4519"/>
                      </a:lnTo>
                      <a:lnTo>
                        <a:pt x="19213" y="4370"/>
                      </a:lnTo>
                      <a:lnTo>
                        <a:pt x="18417" y="6703"/>
                      </a:lnTo>
                      <a:lnTo>
                        <a:pt x="17735" y="7051"/>
                      </a:lnTo>
                      <a:lnTo>
                        <a:pt x="18474" y="4568"/>
                      </a:lnTo>
                      <a:lnTo>
                        <a:pt x="17962" y="4419"/>
                      </a:lnTo>
                      <a:lnTo>
                        <a:pt x="16939" y="7448"/>
                      </a:lnTo>
                      <a:lnTo>
                        <a:pt x="13585" y="9037"/>
                      </a:lnTo>
                      <a:lnTo>
                        <a:pt x="14097" y="7349"/>
                      </a:lnTo>
                      <a:lnTo>
                        <a:pt x="13358" y="7150"/>
                      </a:lnTo>
                      <a:lnTo>
                        <a:pt x="12846" y="8789"/>
                      </a:lnTo>
                      <a:lnTo>
                        <a:pt x="12562" y="8342"/>
                      </a:lnTo>
                      <a:lnTo>
                        <a:pt x="11766" y="8342"/>
                      </a:lnTo>
                      <a:lnTo>
                        <a:pt x="13131" y="7101"/>
                      </a:lnTo>
                      <a:lnTo>
                        <a:pt x="12619" y="6604"/>
                      </a:lnTo>
                      <a:lnTo>
                        <a:pt x="11255" y="7746"/>
                      </a:lnTo>
                      <a:lnTo>
                        <a:pt x="11141" y="4370"/>
                      </a:lnTo>
                      <a:lnTo>
                        <a:pt x="13528" y="2234"/>
                      </a:lnTo>
                      <a:lnTo>
                        <a:pt x="13187" y="1887"/>
                      </a:lnTo>
                      <a:lnTo>
                        <a:pt x="11141" y="3625"/>
                      </a:lnTo>
                      <a:lnTo>
                        <a:pt x="11141" y="2880"/>
                      </a:lnTo>
                      <a:lnTo>
                        <a:pt x="12960" y="1241"/>
                      </a:lnTo>
                      <a:lnTo>
                        <a:pt x="12619" y="943"/>
                      </a:lnTo>
                      <a:lnTo>
                        <a:pt x="11141" y="2135"/>
                      </a:lnTo>
                      <a:lnTo>
                        <a:pt x="11084" y="0"/>
                      </a:lnTo>
                      <a:lnTo>
                        <a:pt x="10629" y="0"/>
                      </a:lnTo>
                      <a:lnTo>
                        <a:pt x="10573" y="2234"/>
                      </a:lnTo>
                      <a:lnTo>
                        <a:pt x="8981" y="894"/>
                      </a:lnTo>
                      <a:lnTo>
                        <a:pt x="8640" y="1241"/>
                      </a:lnTo>
                      <a:lnTo>
                        <a:pt x="10573" y="2979"/>
                      </a:lnTo>
                      <a:lnTo>
                        <a:pt x="10516" y="3674"/>
                      </a:lnTo>
                      <a:lnTo>
                        <a:pt x="8413" y="1887"/>
                      </a:lnTo>
                      <a:lnTo>
                        <a:pt x="8015" y="2234"/>
                      </a:lnTo>
                      <a:lnTo>
                        <a:pt x="10516" y="4469"/>
                      </a:lnTo>
                      <a:lnTo>
                        <a:pt x="10459" y="7846"/>
                      </a:lnTo>
                      <a:lnTo>
                        <a:pt x="8981" y="6604"/>
                      </a:lnTo>
                      <a:lnTo>
                        <a:pt x="8469" y="7101"/>
                      </a:lnTo>
                      <a:lnTo>
                        <a:pt x="9777" y="8342"/>
                      </a:lnTo>
                      <a:lnTo>
                        <a:pt x="9152" y="8342"/>
                      </a:lnTo>
                      <a:lnTo>
                        <a:pt x="8754" y="8888"/>
                      </a:lnTo>
                      <a:lnTo>
                        <a:pt x="8185" y="7200"/>
                      </a:lnTo>
                      <a:lnTo>
                        <a:pt x="7503" y="7349"/>
                      </a:lnTo>
                      <a:lnTo>
                        <a:pt x="7958" y="8938"/>
                      </a:lnTo>
                      <a:lnTo>
                        <a:pt x="4604" y="7299"/>
                      </a:lnTo>
                      <a:lnTo>
                        <a:pt x="3638" y="4419"/>
                      </a:lnTo>
                      <a:lnTo>
                        <a:pt x="3126" y="4568"/>
                      </a:lnTo>
                      <a:lnTo>
                        <a:pt x="3808" y="6952"/>
                      </a:lnTo>
                      <a:lnTo>
                        <a:pt x="3126" y="6604"/>
                      </a:lnTo>
                      <a:lnTo>
                        <a:pt x="2387" y="4370"/>
                      </a:lnTo>
                      <a:lnTo>
                        <a:pt x="1876" y="4519"/>
                      </a:lnTo>
                      <a:lnTo>
                        <a:pt x="2387" y="6257"/>
                      </a:lnTo>
                      <a:lnTo>
                        <a:pt x="284" y="5214"/>
                      </a:lnTo>
                      <a:lnTo>
                        <a:pt x="57" y="5561"/>
                      </a:lnTo>
                      <a:lnTo>
                        <a:pt x="2160" y="6703"/>
                      </a:lnTo>
                      <a:lnTo>
                        <a:pt x="57" y="7250"/>
                      </a:lnTo>
                      <a:lnTo>
                        <a:pt x="227" y="7647"/>
                      </a:lnTo>
                      <a:lnTo>
                        <a:pt x="2899" y="7101"/>
                      </a:lnTo>
                      <a:lnTo>
                        <a:pt x="3581" y="7448"/>
                      </a:lnTo>
                      <a:lnTo>
                        <a:pt x="739" y="8143"/>
                      </a:lnTo>
                      <a:lnTo>
                        <a:pt x="853" y="8590"/>
                      </a:lnTo>
                      <a:lnTo>
                        <a:pt x="4377" y="7846"/>
                      </a:lnTo>
                      <a:lnTo>
                        <a:pt x="7674" y="9583"/>
                      </a:lnTo>
                      <a:lnTo>
                        <a:pt x="5684" y="10080"/>
                      </a:lnTo>
                      <a:lnTo>
                        <a:pt x="5855" y="10676"/>
                      </a:lnTo>
                      <a:lnTo>
                        <a:pt x="7844" y="10279"/>
                      </a:lnTo>
                      <a:lnTo>
                        <a:pt x="7446" y="10825"/>
                      </a:lnTo>
                      <a:lnTo>
                        <a:pt x="7844" y="11371"/>
                      </a:lnTo>
                      <a:lnTo>
                        <a:pt x="5855" y="10974"/>
                      </a:lnTo>
                      <a:lnTo>
                        <a:pt x="5684" y="11570"/>
                      </a:lnTo>
                      <a:lnTo>
                        <a:pt x="7503" y="12017"/>
                      </a:lnTo>
                      <a:lnTo>
                        <a:pt x="4206" y="13754"/>
                      </a:lnTo>
                      <a:lnTo>
                        <a:pt x="853" y="13059"/>
                      </a:lnTo>
                      <a:lnTo>
                        <a:pt x="739" y="13457"/>
                      </a:lnTo>
                      <a:lnTo>
                        <a:pt x="3467" y="14152"/>
                      </a:lnTo>
                      <a:lnTo>
                        <a:pt x="2785" y="14549"/>
                      </a:lnTo>
                      <a:lnTo>
                        <a:pt x="227" y="13953"/>
                      </a:lnTo>
                      <a:lnTo>
                        <a:pt x="57" y="14400"/>
                      </a:lnTo>
                      <a:lnTo>
                        <a:pt x="2046" y="14897"/>
                      </a:lnTo>
                      <a:lnTo>
                        <a:pt x="0" y="15989"/>
                      </a:lnTo>
                      <a:lnTo>
                        <a:pt x="227" y="16337"/>
                      </a:lnTo>
                      <a:lnTo>
                        <a:pt x="2387" y="15294"/>
                      </a:lnTo>
                      <a:lnTo>
                        <a:pt x="1876" y="17131"/>
                      </a:lnTo>
                      <a:lnTo>
                        <a:pt x="2387" y="17230"/>
                      </a:lnTo>
                      <a:lnTo>
                        <a:pt x="3126" y="14946"/>
                      </a:lnTo>
                      <a:lnTo>
                        <a:pt x="3865" y="14599"/>
                      </a:lnTo>
                      <a:lnTo>
                        <a:pt x="3126" y="17081"/>
                      </a:lnTo>
                      <a:lnTo>
                        <a:pt x="3638" y="17230"/>
                      </a:lnTo>
                      <a:lnTo>
                        <a:pt x="4661" y="14201"/>
                      </a:lnTo>
                      <a:lnTo>
                        <a:pt x="8015" y="12563"/>
                      </a:lnTo>
                      <a:lnTo>
                        <a:pt x="7503" y="14301"/>
                      </a:lnTo>
                      <a:lnTo>
                        <a:pt x="8185" y="14450"/>
                      </a:lnTo>
                      <a:lnTo>
                        <a:pt x="8754" y="12761"/>
                      </a:lnTo>
                      <a:lnTo>
                        <a:pt x="9152" y="13308"/>
                      </a:lnTo>
                      <a:lnTo>
                        <a:pt x="9777" y="13308"/>
                      </a:lnTo>
                      <a:lnTo>
                        <a:pt x="8469" y="14549"/>
                      </a:lnTo>
                      <a:lnTo>
                        <a:pt x="8981" y="15046"/>
                      </a:lnTo>
                      <a:lnTo>
                        <a:pt x="10345" y="13903"/>
                      </a:lnTo>
                      <a:lnTo>
                        <a:pt x="10402" y="17230"/>
                      </a:lnTo>
                      <a:lnTo>
                        <a:pt x="8015" y="19415"/>
                      </a:lnTo>
                      <a:lnTo>
                        <a:pt x="8413" y="19763"/>
                      </a:lnTo>
                      <a:lnTo>
                        <a:pt x="10459" y="18025"/>
                      </a:lnTo>
                      <a:lnTo>
                        <a:pt x="10459" y="18720"/>
                      </a:lnTo>
                      <a:lnTo>
                        <a:pt x="8640" y="20408"/>
                      </a:lnTo>
                      <a:lnTo>
                        <a:pt x="8981" y="20706"/>
                      </a:lnTo>
                      <a:lnTo>
                        <a:pt x="10459" y="19465"/>
                      </a:lnTo>
                      <a:lnTo>
                        <a:pt x="10516" y="21600"/>
                      </a:lnTo>
                      <a:lnTo>
                        <a:pt x="10971" y="21600"/>
                      </a:lnTo>
                      <a:lnTo>
                        <a:pt x="11027" y="19366"/>
                      </a:lnTo>
                      <a:lnTo>
                        <a:pt x="12619" y="20706"/>
                      </a:lnTo>
                      <a:lnTo>
                        <a:pt x="12960" y="20408"/>
                      </a:lnTo>
                      <a:lnTo>
                        <a:pt x="11027" y="18670"/>
                      </a:lnTo>
                      <a:lnTo>
                        <a:pt x="11027" y="17975"/>
                      </a:lnTo>
                      <a:lnTo>
                        <a:pt x="13187" y="19763"/>
                      </a:lnTo>
                      <a:lnTo>
                        <a:pt x="13528" y="19415"/>
                      </a:lnTo>
                      <a:lnTo>
                        <a:pt x="11084" y="17181"/>
                      </a:lnTo>
                      <a:lnTo>
                        <a:pt x="11141" y="13804"/>
                      </a:lnTo>
                      <a:lnTo>
                        <a:pt x="12619" y="15046"/>
                      </a:lnTo>
                      <a:lnTo>
                        <a:pt x="13131" y="14549"/>
                      </a:lnTo>
                      <a:lnTo>
                        <a:pt x="11766" y="13308"/>
                      </a:lnTo>
                      <a:lnTo>
                        <a:pt x="12562" y="13308"/>
                      </a:lnTo>
                      <a:lnTo>
                        <a:pt x="12846" y="12861"/>
                      </a:lnTo>
                      <a:lnTo>
                        <a:pt x="13358" y="14450"/>
                      </a:lnTo>
                      <a:lnTo>
                        <a:pt x="14097" y="14301"/>
                      </a:lnTo>
                      <a:lnTo>
                        <a:pt x="13642" y="12712"/>
                      </a:lnTo>
                      <a:lnTo>
                        <a:pt x="16996" y="14301"/>
                      </a:lnTo>
                      <a:lnTo>
                        <a:pt x="17962" y="17230"/>
                      </a:lnTo>
                      <a:lnTo>
                        <a:pt x="18474" y="17081"/>
                      </a:lnTo>
                      <a:lnTo>
                        <a:pt x="17792" y="14698"/>
                      </a:lnTo>
                      <a:lnTo>
                        <a:pt x="18474" y="15046"/>
                      </a:lnTo>
                      <a:lnTo>
                        <a:pt x="19213" y="17230"/>
                      </a:lnTo>
                      <a:lnTo>
                        <a:pt x="19724" y="17131"/>
                      </a:lnTo>
                      <a:lnTo>
                        <a:pt x="19213" y="15393"/>
                      </a:lnTo>
                      <a:lnTo>
                        <a:pt x="21316" y="16386"/>
                      </a:lnTo>
                      <a:lnTo>
                        <a:pt x="21543" y="16088"/>
                      </a:lnTo>
                      <a:lnTo>
                        <a:pt x="19383" y="14946"/>
                      </a:lnTo>
                      <a:lnTo>
                        <a:pt x="21486" y="14400"/>
                      </a:lnTo>
                      <a:close/>
                      <a:moveTo>
                        <a:pt x="11880" y="12314"/>
                      </a:moveTo>
                      <a:lnTo>
                        <a:pt x="9834" y="12314"/>
                      </a:lnTo>
                      <a:lnTo>
                        <a:pt x="8754" y="10825"/>
                      </a:lnTo>
                      <a:lnTo>
                        <a:pt x="9834" y="9335"/>
                      </a:lnTo>
                      <a:lnTo>
                        <a:pt x="11880" y="9335"/>
                      </a:lnTo>
                      <a:lnTo>
                        <a:pt x="12960" y="10825"/>
                      </a:lnTo>
                      <a:lnTo>
                        <a:pt x="11880" y="12314"/>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02" name="Shape"/>
                <p:cNvSpPr/>
                <p:nvPr/>
              </p:nvSpPr>
              <p:spPr>
                <a:xfrm rot="20414436">
                  <a:off x="118274" y="97793"/>
                  <a:ext cx="722313" cy="825501"/>
                </a:xfrm>
                <a:custGeom>
                  <a:avLst/>
                  <a:gdLst/>
                  <a:ahLst/>
                  <a:cxnLst>
                    <a:cxn ang="0">
                      <a:pos x="wd2" y="hd2"/>
                    </a:cxn>
                    <a:cxn ang="5400000">
                      <a:pos x="wd2" y="hd2"/>
                    </a:cxn>
                    <a:cxn ang="10800000">
                      <a:pos x="wd2" y="hd2"/>
                    </a:cxn>
                    <a:cxn ang="16200000">
                      <a:pos x="wd2" y="hd2"/>
                    </a:cxn>
                  </a:cxnLst>
                  <a:rect l="0" t="0" r="r" b="b"/>
                  <a:pathLst>
                    <a:path w="21600" h="21600" extrusionOk="0">
                      <a:moveTo>
                        <a:pt x="21389" y="14308"/>
                      </a:moveTo>
                      <a:lnTo>
                        <a:pt x="21337" y="14077"/>
                      </a:lnTo>
                      <a:lnTo>
                        <a:pt x="18860" y="14631"/>
                      </a:lnTo>
                      <a:lnTo>
                        <a:pt x="17860" y="14077"/>
                      </a:lnTo>
                      <a:lnTo>
                        <a:pt x="20757" y="13385"/>
                      </a:lnTo>
                      <a:lnTo>
                        <a:pt x="20652" y="13154"/>
                      </a:lnTo>
                      <a:lnTo>
                        <a:pt x="17385" y="13846"/>
                      </a:lnTo>
                      <a:lnTo>
                        <a:pt x="17280" y="13800"/>
                      </a:lnTo>
                      <a:lnTo>
                        <a:pt x="14804" y="12092"/>
                      </a:lnTo>
                      <a:lnTo>
                        <a:pt x="14646" y="12369"/>
                      </a:lnTo>
                      <a:lnTo>
                        <a:pt x="13540" y="11815"/>
                      </a:lnTo>
                      <a:lnTo>
                        <a:pt x="13698" y="11308"/>
                      </a:lnTo>
                      <a:lnTo>
                        <a:pt x="13750" y="11031"/>
                      </a:lnTo>
                      <a:lnTo>
                        <a:pt x="13750" y="10800"/>
                      </a:lnTo>
                      <a:lnTo>
                        <a:pt x="13698" y="10292"/>
                      </a:lnTo>
                      <a:lnTo>
                        <a:pt x="13592" y="9831"/>
                      </a:lnTo>
                      <a:lnTo>
                        <a:pt x="14699" y="9277"/>
                      </a:lnTo>
                      <a:lnTo>
                        <a:pt x="14857" y="9554"/>
                      </a:lnTo>
                      <a:lnTo>
                        <a:pt x="17543" y="7754"/>
                      </a:lnTo>
                      <a:lnTo>
                        <a:pt x="20652" y="8400"/>
                      </a:lnTo>
                      <a:lnTo>
                        <a:pt x="20757" y="8169"/>
                      </a:lnTo>
                      <a:lnTo>
                        <a:pt x="18018" y="7477"/>
                      </a:lnTo>
                      <a:lnTo>
                        <a:pt x="18966" y="6969"/>
                      </a:lnTo>
                      <a:lnTo>
                        <a:pt x="21337" y="7477"/>
                      </a:lnTo>
                      <a:lnTo>
                        <a:pt x="21389" y="7246"/>
                      </a:lnTo>
                      <a:lnTo>
                        <a:pt x="19387" y="6738"/>
                      </a:lnTo>
                      <a:lnTo>
                        <a:pt x="21600" y="5585"/>
                      </a:lnTo>
                      <a:lnTo>
                        <a:pt x="21389" y="5262"/>
                      </a:lnTo>
                      <a:lnTo>
                        <a:pt x="19071" y="6369"/>
                      </a:lnTo>
                      <a:lnTo>
                        <a:pt x="19598" y="4523"/>
                      </a:lnTo>
                      <a:lnTo>
                        <a:pt x="19335" y="4431"/>
                      </a:lnTo>
                      <a:lnTo>
                        <a:pt x="18597" y="6600"/>
                      </a:lnTo>
                      <a:lnTo>
                        <a:pt x="17649" y="7062"/>
                      </a:lnTo>
                      <a:lnTo>
                        <a:pt x="18334" y="4569"/>
                      </a:lnTo>
                      <a:lnTo>
                        <a:pt x="18070" y="4477"/>
                      </a:lnTo>
                      <a:lnTo>
                        <a:pt x="17122" y="7338"/>
                      </a:lnTo>
                      <a:lnTo>
                        <a:pt x="17017" y="7385"/>
                      </a:lnTo>
                      <a:lnTo>
                        <a:pt x="14119" y="8400"/>
                      </a:lnTo>
                      <a:lnTo>
                        <a:pt x="14277" y="8677"/>
                      </a:lnTo>
                      <a:lnTo>
                        <a:pt x="13171" y="9231"/>
                      </a:lnTo>
                      <a:lnTo>
                        <a:pt x="12802" y="8862"/>
                      </a:lnTo>
                      <a:lnTo>
                        <a:pt x="12328" y="8585"/>
                      </a:lnTo>
                      <a:lnTo>
                        <a:pt x="11854" y="8354"/>
                      </a:lnTo>
                      <a:lnTo>
                        <a:pt x="11538" y="8262"/>
                      </a:lnTo>
                      <a:lnTo>
                        <a:pt x="11274" y="8215"/>
                      </a:lnTo>
                      <a:lnTo>
                        <a:pt x="11221" y="7015"/>
                      </a:lnTo>
                      <a:lnTo>
                        <a:pt x="11643" y="7015"/>
                      </a:lnTo>
                      <a:lnTo>
                        <a:pt x="11169" y="4108"/>
                      </a:lnTo>
                      <a:lnTo>
                        <a:pt x="13381" y="2123"/>
                      </a:lnTo>
                      <a:lnTo>
                        <a:pt x="13223" y="1938"/>
                      </a:lnTo>
                      <a:lnTo>
                        <a:pt x="11169" y="3646"/>
                      </a:lnTo>
                      <a:lnTo>
                        <a:pt x="11116" y="2677"/>
                      </a:lnTo>
                      <a:lnTo>
                        <a:pt x="12802" y="1154"/>
                      </a:lnTo>
                      <a:lnTo>
                        <a:pt x="12591" y="969"/>
                      </a:lnTo>
                      <a:lnTo>
                        <a:pt x="11116" y="2262"/>
                      </a:lnTo>
                      <a:lnTo>
                        <a:pt x="11063" y="0"/>
                      </a:lnTo>
                      <a:lnTo>
                        <a:pt x="10642" y="0"/>
                      </a:lnTo>
                      <a:lnTo>
                        <a:pt x="10589" y="2354"/>
                      </a:lnTo>
                      <a:lnTo>
                        <a:pt x="9009" y="969"/>
                      </a:lnTo>
                      <a:lnTo>
                        <a:pt x="8798" y="1154"/>
                      </a:lnTo>
                      <a:lnTo>
                        <a:pt x="10589" y="2769"/>
                      </a:lnTo>
                      <a:lnTo>
                        <a:pt x="10537" y="3738"/>
                      </a:lnTo>
                      <a:lnTo>
                        <a:pt x="8429" y="1938"/>
                      </a:lnTo>
                      <a:lnTo>
                        <a:pt x="8219" y="2123"/>
                      </a:lnTo>
                      <a:lnTo>
                        <a:pt x="10537" y="4246"/>
                      </a:lnTo>
                      <a:lnTo>
                        <a:pt x="10537" y="4338"/>
                      </a:lnTo>
                      <a:lnTo>
                        <a:pt x="10115" y="7015"/>
                      </a:lnTo>
                      <a:lnTo>
                        <a:pt x="10484" y="7015"/>
                      </a:lnTo>
                      <a:lnTo>
                        <a:pt x="10484" y="8215"/>
                      </a:lnTo>
                      <a:lnTo>
                        <a:pt x="9904" y="8354"/>
                      </a:lnTo>
                      <a:lnTo>
                        <a:pt x="9430" y="8538"/>
                      </a:lnTo>
                      <a:lnTo>
                        <a:pt x="8956" y="8815"/>
                      </a:lnTo>
                      <a:lnTo>
                        <a:pt x="8587" y="9185"/>
                      </a:lnTo>
                      <a:lnTo>
                        <a:pt x="7376" y="8585"/>
                      </a:lnTo>
                      <a:lnTo>
                        <a:pt x="7534" y="8308"/>
                      </a:lnTo>
                      <a:lnTo>
                        <a:pt x="4425" y="7200"/>
                      </a:lnTo>
                      <a:lnTo>
                        <a:pt x="3530" y="4477"/>
                      </a:lnTo>
                      <a:lnTo>
                        <a:pt x="3266" y="4569"/>
                      </a:lnTo>
                      <a:lnTo>
                        <a:pt x="3951" y="6969"/>
                      </a:lnTo>
                      <a:lnTo>
                        <a:pt x="2950" y="6462"/>
                      </a:lnTo>
                      <a:lnTo>
                        <a:pt x="2265" y="4431"/>
                      </a:lnTo>
                      <a:lnTo>
                        <a:pt x="2002" y="4523"/>
                      </a:lnTo>
                      <a:lnTo>
                        <a:pt x="2529" y="6277"/>
                      </a:lnTo>
                      <a:lnTo>
                        <a:pt x="263" y="5169"/>
                      </a:lnTo>
                      <a:lnTo>
                        <a:pt x="53" y="5492"/>
                      </a:lnTo>
                      <a:lnTo>
                        <a:pt x="2318" y="6738"/>
                      </a:lnTo>
                      <a:lnTo>
                        <a:pt x="211" y="7246"/>
                      </a:lnTo>
                      <a:lnTo>
                        <a:pt x="263" y="7477"/>
                      </a:lnTo>
                      <a:lnTo>
                        <a:pt x="2740" y="6923"/>
                      </a:lnTo>
                      <a:lnTo>
                        <a:pt x="3740" y="7477"/>
                      </a:lnTo>
                      <a:lnTo>
                        <a:pt x="896" y="8169"/>
                      </a:lnTo>
                      <a:lnTo>
                        <a:pt x="948" y="8400"/>
                      </a:lnTo>
                      <a:lnTo>
                        <a:pt x="4215" y="7708"/>
                      </a:lnTo>
                      <a:lnTo>
                        <a:pt x="4320" y="7754"/>
                      </a:lnTo>
                      <a:lnTo>
                        <a:pt x="6796" y="9462"/>
                      </a:lnTo>
                      <a:lnTo>
                        <a:pt x="7007" y="9185"/>
                      </a:lnTo>
                      <a:lnTo>
                        <a:pt x="8166" y="9785"/>
                      </a:lnTo>
                      <a:lnTo>
                        <a:pt x="8008" y="10292"/>
                      </a:lnTo>
                      <a:lnTo>
                        <a:pt x="7955" y="10800"/>
                      </a:lnTo>
                      <a:lnTo>
                        <a:pt x="8008" y="11215"/>
                      </a:lnTo>
                      <a:lnTo>
                        <a:pt x="8166" y="11677"/>
                      </a:lnTo>
                      <a:lnTo>
                        <a:pt x="6954" y="12277"/>
                      </a:lnTo>
                      <a:lnTo>
                        <a:pt x="6743" y="12000"/>
                      </a:lnTo>
                      <a:lnTo>
                        <a:pt x="4057" y="13800"/>
                      </a:lnTo>
                      <a:lnTo>
                        <a:pt x="948" y="13154"/>
                      </a:lnTo>
                      <a:lnTo>
                        <a:pt x="896" y="13385"/>
                      </a:lnTo>
                      <a:lnTo>
                        <a:pt x="3582" y="14077"/>
                      </a:lnTo>
                      <a:lnTo>
                        <a:pt x="2634" y="14585"/>
                      </a:lnTo>
                      <a:lnTo>
                        <a:pt x="263" y="14077"/>
                      </a:lnTo>
                      <a:lnTo>
                        <a:pt x="211" y="14308"/>
                      </a:lnTo>
                      <a:lnTo>
                        <a:pt x="2213" y="14815"/>
                      </a:lnTo>
                      <a:lnTo>
                        <a:pt x="0" y="15969"/>
                      </a:lnTo>
                      <a:lnTo>
                        <a:pt x="211" y="16338"/>
                      </a:lnTo>
                      <a:lnTo>
                        <a:pt x="2529" y="15185"/>
                      </a:lnTo>
                      <a:lnTo>
                        <a:pt x="2002" y="17031"/>
                      </a:lnTo>
                      <a:lnTo>
                        <a:pt x="2265" y="17123"/>
                      </a:lnTo>
                      <a:lnTo>
                        <a:pt x="3003" y="14954"/>
                      </a:lnTo>
                      <a:lnTo>
                        <a:pt x="4004" y="14492"/>
                      </a:lnTo>
                      <a:lnTo>
                        <a:pt x="3266" y="17031"/>
                      </a:lnTo>
                      <a:lnTo>
                        <a:pt x="3530" y="17077"/>
                      </a:lnTo>
                      <a:lnTo>
                        <a:pt x="4478" y="14262"/>
                      </a:lnTo>
                      <a:lnTo>
                        <a:pt x="4583" y="14215"/>
                      </a:lnTo>
                      <a:lnTo>
                        <a:pt x="7481" y="13154"/>
                      </a:lnTo>
                      <a:lnTo>
                        <a:pt x="7323" y="12877"/>
                      </a:lnTo>
                      <a:lnTo>
                        <a:pt x="8535" y="12277"/>
                      </a:lnTo>
                      <a:lnTo>
                        <a:pt x="8903" y="12646"/>
                      </a:lnTo>
                      <a:lnTo>
                        <a:pt x="9325" y="12923"/>
                      </a:lnTo>
                      <a:lnTo>
                        <a:pt x="9799" y="13108"/>
                      </a:lnTo>
                      <a:lnTo>
                        <a:pt x="10326" y="13246"/>
                      </a:lnTo>
                      <a:lnTo>
                        <a:pt x="10379" y="14400"/>
                      </a:lnTo>
                      <a:lnTo>
                        <a:pt x="10010" y="14400"/>
                      </a:lnTo>
                      <a:lnTo>
                        <a:pt x="10431" y="17354"/>
                      </a:lnTo>
                      <a:lnTo>
                        <a:pt x="8219" y="19431"/>
                      </a:lnTo>
                      <a:lnTo>
                        <a:pt x="8429" y="19615"/>
                      </a:lnTo>
                      <a:lnTo>
                        <a:pt x="10431" y="17862"/>
                      </a:lnTo>
                      <a:lnTo>
                        <a:pt x="10484" y="18877"/>
                      </a:lnTo>
                      <a:lnTo>
                        <a:pt x="8798" y="20400"/>
                      </a:lnTo>
                      <a:lnTo>
                        <a:pt x="9009" y="20585"/>
                      </a:lnTo>
                      <a:lnTo>
                        <a:pt x="10484" y="19338"/>
                      </a:lnTo>
                      <a:lnTo>
                        <a:pt x="10537" y="21600"/>
                      </a:lnTo>
                      <a:lnTo>
                        <a:pt x="10958" y="21600"/>
                      </a:lnTo>
                      <a:lnTo>
                        <a:pt x="11011" y="19246"/>
                      </a:lnTo>
                      <a:lnTo>
                        <a:pt x="12591" y="20585"/>
                      </a:lnTo>
                      <a:lnTo>
                        <a:pt x="12802" y="20400"/>
                      </a:lnTo>
                      <a:lnTo>
                        <a:pt x="11063" y="18785"/>
                      </a:lnTo>
                      <a:lnTo>
                        <a:pt x="11063" y="17815"/>
                      </a:lnTo>
                      <a:lnTo>
                        <a:pt x="13223" y="19615"/>
                      </a:lnTo>
                      <a:lnTo>
                        <a:pt x="13381" y="19431"/>
                      </a:lnTo>
                      <a:lnTo>
                        <a:pt x="11063" y="17308"/>
                      </a:lnTo>
                      <a:lnTo>
                        <a:pt x="11063" y="17169"/>
                      </a:lnTo>
                      <a:lnTo>
                        <a:pt x="11485" y="14400"/>
                      </a:lnTo>
                      <a:lnTo>
                        <a:pt x="11116" y="14400"/>
                      </a:lnTo>
                      <a:lnTo>
                        <a:pt x="11169" y="13292"/>
                      </a:lnTo>
                      <a:lnTo>
                        <a:pt x="12222" y="13015"/>
                      </a:lnTo>
                      <a:lnTo>
                        <a:pt x="12697" y="12738"/>
                      </a:lnTo>
                      <a:lnTo>
                        <a:pt x="13118" y="12369"/>
                      </a:lnTo>
                      <a:lnTo>
                        <a:pt x="14224" y="12969"/>
                      </a:lnTo>
                      <a:lnTo>
                        <a:pt x="14066" y="13246"/>
                      </a:lnTo>
                      <a:lnTo>
                        <a:pt x="17175" y="14354"/>
                      </a:lnTo>
                      <a:lnTo>
                        <a:pt x="18070" y="17077"/>
                      </a:lnTo>
                      <a:lnTo>
                        <a:pt x="18334" y="17031"/>
                      </a:lnTo>
                      <a:lnTo>
                        <a:pt x="17649" y="14585"/>
                      </a:lnTo>
                      <a:lnTo>
                        <a:pt x="18650" y="15092"/>
                      </a:lnTo>
                      <a:lnTo>
                        <a:pt x="19335" y="17123"/>
                      </a:lnTo>
                      <a:lnTo>
                        <a:pt x="19598" y="17031"/>
                      </a:lnTo>
                      <a:lnTo>
                        <a:pt x="19071" y="15277"/>
                      </a:lnTo>
                      <a:lnTo>
                        <a:pt x="21389" y="16385"/>
                      </a:lnTo>
                      <a:lnTo>
                        <a:pt x="21600" y="16062"/>
                      </a:lnTo>
                      <a:lnTo>
                        <a:pt x="19282" y="14862"/>
                      </a:lnTo>
                      <a:lnTo>
                        <a:pt x="21389" y="14308"/>
                      </a:lnTo>
                      <a:close/>
                      <a:moveTo>
                        <a:pt x="10853" y="12600"/>
                      </a:moveTo>
                      <a:lnTo>
                        <a:pt x="10431" y="12554"/>
                      </a:lnTo>
                      <a:lnTo>
                        <a:pt x="10062" y="12462"/>
                      </a:lnTo>
                      <a:lnTo>
                        <a:pt x="9694" y="12277"/>
                      </a:lnTo>
                      <a:lnTo>
                        <a:pt x="9430" y="12046"/>
                      </a:lnTo>
                      <a:lnTo>
                        <a:pt x="9167" y="11769"/>
                      </a:lnTo>
                      <a:lnTo>
                        <a:pt x="8956" y="11492"/>
                      </a:lnTo>
                      <a:lnTo>
                        <a:pt x="8851" y="11123"/>
                      </a:lnTo>
                      <a:lnTo>
                        <a:pt x="8798" y="10800"/>
                      </a:lnTo>
                      <a:lnTo>
                        <a:pt x="8851" y="10431"/>
                      </a:lnTo>
                      <a:lnTo>
                        <a:pt x="8956" y="10062"/>
                      </a:lnTo>
                      <a:lnTo>
                        <a:pt x="9167" y="9785"/>
                      </a:lnTo>
                      <a:lnTo>
                        <a:pt x="9430" y="9508"/>
                      </a:lnTo>
                      <a:lnTo>
                        <a:pt x="9694" y="9277"/>
                      </a:lnTo>
                      <a:lnTo>
                        <a:pt x="10062" y="9092"/>
                      </a:lnTo>
                      <a:lnTo>
                        <a:pt x="10431" y="9000"/>
                      </a:lnTo>
                      <a:lnTo>
                        <a:pt x="10853" y="8954"/>
                      </a:lnTo>
                      <a:lnTo>
                        <a:pt x="11274" y="9000"/>
                      </a:lnTo>
                      <a:lnTo>
                        <a:pt x="11643" y="9092"/>
                      </a:lnTo>
                      <a:lnTo>
                        <a:pt x="12012" y="9277"/>
                      </a:lnTo>
                      <a:lnTo>
                        <a:pt x="12328" y="9508"/>
                      </a:lnTo>
                      <a:lnTo>
                        <a:pt x="12591" y="9785"/>
                      </a:lnTo>
                      <a:lnTo>
                        <a:pt x="12749" y="10062"/>
                      </a:lnTo>
                      <a:lnTo>
                        <a:pt x="12907" y="10431"/>
                      </a:lnTo>
                      <a:lnTo>
                        <a:pt x="12907" y="11123"/>
                      </a:lnTo>
                      <a:lnTo>
                        <a:pt x="12749" y="11492"/>
                      </a:lnTo>
                      <a:lnTo>
                        <a:pt x="12591" y="11769"/>
                      </a:lnTo>
                      <a:lnTo>
                        <a:pt x="12328" y="12046"/>
                      </a:lnTo>
                      <a:lnTo>
                        <a:pt x="12012" y="12277"/>
                      </a:lnTo>
                      <a:lnTo>
                        <a:pt x="11643" y="12462"/>
                      </a:lnTo>
                      <a:lnTo>
                        <a:pt x="11274" y="12554"/>
                      </a:lnTo>
                      <a:lnTo>
                        <a:pt x="10853" y="12600"/>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03" name="Shape"/>
                <p:cNvSpPr/>
                <p:nvPr/>
              </p:nvSpPr>
              <p:spPr>
                <a:xfrm rot="20957512">
                  <a:off x="423074" y="3772857"/>
                  <a:ext cx="639764" cy="728663"/>
                </a:xfrm>
                <a:custGeom>
                  <a:avLst/>
                  <a:gdLst/>
                  <a:ahLst/>
                  <a:cxnLst>
                    <a:cxn ang="0">
                      <a:pos x="wd2" y="hd2"/>
                    </a:cxn>
                    <a:cxn ang="5400000">
                      <a:pos x="wd2" y="hd2"/>
                    </a:cxn>
                    <a:cxn ang="10800000">
                      <a:pos x="wd2" y="hd2"/>
                    </a:cxn>
                    <a:cxn ang="16200000">
                      <a:pos x="wd2" y="hd2"/>
                    </a:cxn>
                  </a:cxnLst>
                  <a:rect l="0" t="0" r="r" b="b"/>
                  <a:pathLst>
                    <a:path w="21600" h="21600" extrusionOk="0">
                      <a:moveTo>
                        <a:pt x="21391" y="14400"/>
                      </a:moveTo>
                      <a:lnTo>
                        <a:pt x="21286" y="13987"/>
                      </a:lnTo>
                      <a:lnTo>
                        <a:pt x="18776" y="14538"/>
                      </a:lnTo>
                      <a:lnTo>
                        <a:pt x="18044" y="14125"/>
                      </a:lnTo>
                      <a:lnTo>
                        <a:pt x="20711" y="13483"/>
                      </a:lnTo>
                      <a:lnTo>
                        <a:pt x="20606" y="13070"/>
                      </a:lnTo>
                      <a:lnTo>
                        <a:pt x="17311" y="13758"/>
                      </a:lnTo>
                      <a:lnTo>
                        <a:pt x="13546" y="11786"/>
                      </a:lnTo>
                      <a:lnTo>
                        <a:pt x="14173" y="10823"/>
                      </a:lnTo>
                      <a:lnTo>
                        <a:pt x="13598" y="9997"/>
                      </a:lnTo>
                      <a:lnTo>
                        <a:pt x="17468" y="7934"/>
                      </a:lnTo>
                      <a:lnTo>
                        <a:pt x="20606" y="8622"/>
                      </a:lnTo>
                      <a:lnTo>
                        <a:pt x="20711" y="8209"/>
                      </a:lnTo>
                      <a:lnTo>
                        <a:pt x="18148" y="7567"/>
                      </a:lnTo>
                      <a:lnTo>
                        <a:pt x="18880" y="7200"/>
                      </a:lnTo>
                      <a:lnTo>
                        <a:pt x="21286" y="7704"/>
                      </a:lnTo>
                      <a:lnTo>
                        <a:pt x="21391" y="7292"/>
                      </a:lnTo>
                      <a:lnTo>
                        <a:pt x="19560" y="6833"/>
                      </a:lnTo>
                      <a:lnTo>
                        <a:pt x="21600" y="5732"/>
                      </a:lnTo>
                      <a:lnTo>
                        <a:pt x="21286" y="5228"/>
                      </a:lnTo>
                      <a:lnTo>
                        <a:pt x="19090" y="6329"/>
                      </a:lnTo>
                      <a:lnTo>
                        <a:pt x="19613" y="4586"/>
                      </a:lnTo>
                      <a:lnTo>
                        <a:pt x="19142" y="4494"/>
                      </a:lnTo>
                      <a:lnTo>
                        <a:pt x="18410" y="6650"/>
                      </a:lnTo>
                      <a:lnTo>
                        <a:pt x="17677" y="7017"/>
                      </a:lnTo>
                      <a:lnTo>
                        <a:pt x="18357" y="4632"/>
                      </a:lnTo>
                      <a:lnTo>
                        <a:pt x="17887" y="4494"/>
                      </a:lnTo>
                      <a:lnTo>
                        <a:pt x="16945" y="7338"/>
                      </a:lnTo>
                      <a:lnTo>
                        <a:pt x="13127" y="9172"/>
                      </a:lnTo>
                      <a:lnTo>
                        <a:pt x="12500" y="8255"/>
                      </a:lnTo>
                      <a:lnTo>
                        <a:pt x="11349" y="8255"/>
                      </a:lnTo>
                      <a:lnTo>
                        <a:pt x="11297" y="4311"/>
                      </a:lnTo>
                      <a:lnTo>
                        <a:pt x="13493" y="2293"/>
                      </a:lnTo>
                      <a:lnTo>
                        <a:pt x="13180" y="1972"/>
                      </a:lnTo>
                      <a:lnTo>
                        <a:pt x="11245" y="3623"/>
                      </a:lnTo>
                      <a:lnTo>
                        <a:pt x="11245" y="2843"/>
                      </a:lnTo>
                      <a:lnTo>
                        <a:pt x="12918" y="1330"/>
                      </a:lnTo>
                      <a:lnTo>
                        <a:pt x="12604" y="1055"/>
                      </a:lnTo>
                      <a:lnTo>
                        <a:pt x="11245" y="2155"/>
                      </a:lnTo>
                      <a:lnTo>
                        <a:pt x="11192" y="0"/>
                      </a:lnTo>
                      <a:lnTo>
                        <a:pt x="10512" y="0"/>
                      </a:lnTo>
                      <a:lnTo>
                        <a:pt x="10512" y="2247"/>
                      </a:lnTo>
                      <a:lnTo>
                        <a:pt x="9048" y="1009"/>
                      </a:lnTo>
                      <a:lnTo>
                        <a:pt x="8682" y="1330"/>
                      </a:lnTo>
                      <a:lnTo>
                        <a:pt x="10460" y="2935"/>
                      </a:lnTo>
                      <a:lnTo>
                        <a:pt x="10460" y="3669"/>
                      </a:lnTo>
                      <a:lnTo>
                        <a:pt x="8473" y="1972"/>
                      </a:lnTo>
                      <a:lnTo>
                        <a:pt x="8107" y="2293"/>
                      </a:lnTo>
                      <a:lnTo>
                        <a:pt x="10460" y="4403"/>
                      </a:lnTo>
                      <a:lnTo>
                        <a:pt x="10355" y="8255"/>
                      </a:lnTo>
                      <a:lnTo>
                        <a:pt x="9205" y="8255"/>
                      </a:lnTo>
                      <a:lnTo>
                        <a:pt x="8682" y="9126"/>
                      </a:lnTo>
                      <a:lnTo>
                        <a:pt x="4655" y="7200"/>
                      </a:lnTo>
                      <a:lnTo>
                        <a:pt x="3713" y="4494"/>
                      </a:lnTo>
                      <a:lnTo>
                        <a:pt x="3243" y="4632"/>
                      </a:lnTo>
                      <a:lnTo>
                        <a:pt x="3923" y="6879"/>
                      </a:lnTo>
                      <a:lnTo>
                        <a:pt x="3138" y="6512"/>
                      </a:lnTo>
                      <a:lnTo>
                        <a:pt x="2458" y="4448"/>
                      </a:lnTo>
                      <a:lnTo>
                        <a:pt x="2040" y="4586"/>
                      </a:lnTo>
                      <a:lnTo>
                        <a:pt x="2458" y="6191"/>
                      </a:lnTo>
                      <a:lnTo>
                        <a:pt x="366" y="5182"/>
                      </a:lnTo>
                      <a:lnTo>
                        <a:pt x="52" y="5641"/>
                      </a:lnTo>
                      <a:lnTo>
                        <a:pt x="2197" y="6787"/>
                      </a:lnTo>
                      <a:lnTo>
                        <a:pt x="262" y="7292"/>
                      </a:lnTo>
                      <a:lnTo>
                        <a:pt x="366" y="7704"/>
                      </a:lnTo>
                      <a:lnTo>
                        <a:pt x="2877" y="7154"/>
                      </a:lnTo>
                      <a:lnTo>
                        <a:pt x="3556" y="7521"/>
                      </a:lnTo>
                      <a:lnTo>
                        <a:pt x="889" y="8209"/>
                      </a:lnTo>
                      <a:lnTo>
                        <a:pt x="1046" y="8622"/>
                      </a:lnTo>
                      <a:lnTo>
                        <a:pt x="4289" y="7934"/>
                      </a:lnTo>
                      <a:lnTo>
                        <a:pt x="8159" y="9952"/>
                      </a:lnTo>
                      <a:lnTo>
                        <a:pt x="7584" y="10823"/>
                      </a:lnTo>
                      <a:lnTo>
                        <a:pt x="8107" y="11648"/>
                      </a:lnTo>
                      <a:lnTo>
                        <a:pt x="4184" y="13712"/>
                      </a:lnTo>
                      <a:lnTo>
                        <a:pt x="1046" y="13070"/>
                      </a:lnTo>
                      <a:lnTo>
                        <a:pt x="889" y="13483"/>
                      </a:lnTo>
                      <a:lnTo>
                        <a:pt x="3452" y="14125"/>
                      </a:lnTo>
                      <a:lnTo>
                        <a:pt x="2720" y="14492"/>
                      </a:lnTo>
                      <a:lnTo>
                        <a:pt x="366" y="13987"/>
                      </a:lnTo>
                      <a:lnTo>
                        <a:pt x="262" y="14400"/>
                      </a:lnTo>
                      <a:lnTo>
                        <a:pt x="2092" y="14859"/>
                      </a:lnTo>
                      <a:lnTo>
                        <a:pt x="0" y="15959"/>
                      </a:lnTo>
                      <a:lnTo>
                        <a:pt x="314" y="16418"/>
                      </a:lnTo>
                      <a:lnTo>
                        <a:pt x="2510" y="15363"/>
                      </a:lnTo>
                      <a:lnTo>
                        <a:pt x="2040" y="17106"/>
                      </a:lnTo>
                      <a:lnTo>
                        <a:pt x="2458" y="17197"/>
                      </a:lnTo>
                      <a:lnTo>
                        <a:pt x="3190" y="15042"/>
                      </a:lnTo>
                      <a:lnTo>
                        <a:pt x="3923" y="14675"/>
                      </a:lnTo>
                      <a:lnTo>
                        <a:pt x="3243" y="17060"/>
                      </a:lnTo>
                      <a:lnTo>
                        <a:pt x="3713" y="17152"/>
                      </a:lnTo>
                      <a:lnTo>
                        <a:pt x="4655" y="14308"/>
                      </a:lnTo>
                      <a:lnTo>
                        <a:pt x="8577" y="12428"/>
                      </a:lnTo>
                      <a:lnTo>
                        <a:pt x="9205" y="13391"/>
                      </a:lnTo>
                      <a:lnTo>
                        <a:pt x="10251" y="13391"/>
                      </a:lnTo>
                      <a:lnTo>
                        <a:pt x="10355" y="17335"/>
                      </a:lnTo>
                      <a:lnTo>
                        <a:pt x="8107" y="19399"/>
                      </a:lnTo>
                      <a:lnTo>
                        <a:pt x="8473" y="19674"/>
                      </a:lnTo>
                      <a:lnTo>
                        <a:pt x="10355" y="18069"/>
                      </a:lnTo>
                      <a:lnTo>
                        <a:pt x="10355" y="18803"/>
                      </a:lnTo>
                      <a:lnTo>
                        <a:pt x="8682" y="20362"/>
                      </a:lnTo>
                      <a:lnTo>
                        <a:pt x="9048" y="20637"/>
                      </a:lnTo>
                      <a:lnTo>
                        <a:pt x="10408" y="19490"/>
                      </a:lnTo>
                      <a:lnTo>
                        <a:pt x="10460" y="21600"/>
                      </a:lnTo>
                      <a:lnTo>
                        <a:pt x="11088" y="21600"/>
                      </a:lnTo>
                      <a:lnTo>
                        <a:pt x="11140" y="19399"/>
                      </a:lnTo>
                      <a:lnTo>
                        <a:pt x="12604" y="20637"/>
                      </a:lnTo>
                      <a:lnTo>
                        <a:pt x="12918" y="20362"/>
                      </a:lnTo>
                      <a:lnTo>
                        <a:pt x="11140" y="18711"/>
                      </a:lnTo>
                      <a:lnTo>
                        <a:pt x="11140" y="17977"/>
                      </a:lnTo>
                      <a:lnTo>
                        <a:pt x="13180" y="19674"/>
                      </a:lnTo>
                      <a:lnTo>
                        <a:pt x="13493" y="19353"/>
                      </a:lnTo>
                      <a:lnTo>
                        <a:pt x="11192" y="17243"/>
                      </a:lnTo>
                      <a:lnTo>
                        <a:pt x="11245" y="13391"/>
                      </a:lnTo>
                      <a:lnTo>
                        <a:pt x="12500" y="13391"/>
                      </a:lnTo>
                      <a:lnTo>
                        <a:pt x="13075" y="12566"/>
                      </a:lnTo>
                      <a:lnTo>
                        <a:pt x="16998" y="14446"/>
                      </a:lnTo>
                      <a:lnTo>
                        <a:pt x="17887" y="17152"/>
                      </a:lnTo>
                      <a:lnTo>
                        <a:pt x="18357" y="17060"/>
                      </a:lnTo>
                      <a:lnTo>
                        <a:pt x="17730" y="14813"/>
                      </a:lnTo>
                      <a:lnTo>
                        <a:pt x="18462" y="15134"/>
                      </a:lnTo>
                      <a:lnTo>
                        <a:pt x="19142" y="17197"/>
                      </a:lnTo>
                      <a:lnTo>
                        <a:pt x="19613" y="17106"/>
                      </a:lnTo>
                      <a:lnTo>
                        <a:pt x="19142" y="15455"/>
                      </a:lnTo>
                      <a:lnTo>
                        <a:pt x="21234" y="16510"/>
                      </a:lnTo>
                      <a:lnTo>
                        <a:pt x="21600" y="16005"/>
                      </a:lnTo>
                      <a:lnTo>
                        <a:pt x="19403" y="14859"/>
                      </a:lnTo>
                      <a:lnTo>
                        <a:pt x="21391" y="14400"/>
                      </a:lnTo>
                      <a:close/>
                      <a:moveTo>
                        <a:pt x="11924" y="12474"/>
                      </a:moveTo>
                      <a:lnTo>
                        <a:pt x="9832" y="12474"/>
                      </a:lnTo>
                      <a:lnTo>
                        <a:pt x="8786" y="10823"/>
                      </a:lnTo>
                      <a:lnTo>
                        <a:pt x="9832" y="9172"/>
                      </a:lnTo>
                      <a:lnTo>
                        <a:pt x="11924" y="9172"/>
                      </a:lnTo>
                      <a:lnTo>
                        <a:pt x="12970" y="10823"/>
                      </a:lnTo>
                      <a:lnTo>
                        <a:pt x="11924" y="12474"/>
                      </a:lnTo>
                      <a:close/>
                    </a:path>
                  </a:pathLst>
                </a:custGeom>
                <a:noFill/>
                <a:ln w="9525" cap="flat">
                  <a:solidFill>
                    <a:srgbClr val="FEFFFF">
                      <a:alpha val="25881"/>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04" name="Shape"/>
                <p:cNvSpPr/>
                <p:nvPr/>
              </p:nvSpPr>
              <p:spPr>
                <a:xfrm rot="924218">
                  <a:off x="581824" y="1740857"/>
                  <a:ext cx="765176" cy="869950"/>
                </a:xfrm>
                <a:custGeom>
                  <a:avLst/>
                  <a:gdLst/>
                  <a:ahLst/>
                  <a:cxnLst>
                    <a:cxn ang="0">
                      <a:pos x="wd2" y="hd2"/>
                    </a:cxn>
                    <a:cxn ang="5400000">
                      <a:pos x="wd2" y="hd2"/>
                    </a:cxn>
                    <a:cxn ang="10800000">
                      <a:pos x="wd2" y="hd2"/>
                    </a:cxn>
                    <a:cxn ang="16200000">
                      <a:pos x="wd2" y="hd2"/>
                    </a:cxn>
                  </a:cxnLst>
                  <a:rect l="0" t="0" r="r" b="b"/>
                  <a:pathLst>
                    <a:path w="21600" h="21600" extrusionOk="0">
                      <a:moveTo>
                        <a:pt x="21325" y="14258"/>
                      </a:moveTo>
                      <a:lnTo>
                        <a:pt x="21256" y="14016"/>
                      </a:lnTo>
                      <a:lnTo>
                        <a:pt x="18780" y="14562"/>
                      </a:lnTo>
                      <a:lnTo>
                        <a:pt x="17885" y="14076"/>
                      </a:lnTo>
                      <a:lnTo>
                        <a:pt x="20706" y="13348"/>
                      </a:lnTo>
                      <a:lnTo>
                        <a:pt x="20568" y="13045"/>
                      </a:lnTo>
                      <a:lnTo>
                        <a:pt x="17335" y="13773"/>
                      </a:lnTo>
                      <a:lnTo>
                        <a:pt x="15822" y="12984"/>
                      </a:lnTo>
                      <a:lnTo>
                        <a:pt x="13758" y="11346"/>
                      </a:lnTo>
                      <a:lnTo>
                        <a:pt x="13827" y="10739"/>
                      </a:lnTo>
                      <a:lnTo>
                        <a:pt x="13827" y="10254"/>
                      </a:lnTo>
                      <a:lnTo>
                        <a:pt x="15959" y="8555"/>
                      </a:lnTo>
                      <a:lnTo>
                        <a:pt x="17473" y="7706"/>
                      </a:lnTo>
                      <a:lnTo>
                        <a:pt x="20568" y="8434"/>
                      </a:lnTo>
                      <a:lnTo>
                        <a:pt x="20706" y="8130"/>
                      </a:lnTo>
                      <a:lnTo>
                        <a:pt x="18023" y="7463"/>
                      </a:lnTo>
                      <a:lnTo>
                        <a:pt x="18917" y="6978"/>
                      </a:lnTo>
                      <a:lnTo>
                        <a:pt x="21256" y="7463"/>
                      </a:lnTo>
                      <a:lnTo>
                        <a:pt x="21325" y="7160"/>
                      </a:lnTo>
                      <a:lnTo>
                        <a:pt x="19399" y="6674"/>
                      </a:lnTo>
                      <a:lnTo>
                        <a:pt x="21600" y="5521"/>
                      </a:lnTo>
                      <a:lnTo>
                        <a:pt x="21325" y="5157"/>
                      </a:lnTo>
                      <a:lnTo>
                        <a:pt x="19055" y="6249"/>
                      </a:lnTo>
                      <a:lnTo>
                        <a:pt x="19536" y="4429"/>
                      </a:lnTo>
                      <a:lnTo>
                        <a:pt x="19192" y="4369"/>
                      </a:lnTo>
                      <a:lnTo>
                        <a:pt x="18504" y="6492"/>
                      </a:lnTo>
                      <a:lnTo>
                        <a:pt x="17610" y="6978"/>
                      </a:lnTo>
                      <a:lnTo>
                        <a:pt x="18298" y="4490"/>
                      </a:lnTo>
                      <a:lnTo>
                        <a:pt x="17954" y="4369"/>
                      </a:lnTo>
                      <a:lnTo>
                        <a:pt x="16991" y="7220"/>
                      </a:lnTo>
                      <a:lnTo>
                        <a:pt x="15478" y="8009"/>
                      </a:lnTo>
                      <a:lnTo>
                        <a:pt x="12864" y="8737"/>
                      </a:lnTo>
                      <a:lnTo>
                        <a:pt x="12382" y="8434"/>
                      </a:lnTo>
                      <a:lnTo>
                        <a:pt x="11832" y="8252"/>
                      </a:lnTo>
                      <a:lnTo>
                        <a:pt x="11213" y="5643"/>
                      </a:lnTo>
                      <a:lnTo>
                        <a:pt x="11144" y="4126"/>
                      </a:lnTo>
                      <a:lnTo>
                        <a:pt x="13414" y="2063"/>
                      </a:lnTo>
                      <a:lnTo>
                        <a:pt x="13139" y="1881"/>
                      </a:lnTo>
                      <a:lnTo>
                        <a:pt x="11144" y="3580"/>
                      </a:lnTo>
                      <a:lnTo>
                        <a:pt x="11144" y="2609"/>
                      </a:lnTo>
                      <a:lnTo>
                        <a:pt x="12795" y="1092"/>
                      </a:lnTo>
                      <a:lnTo>
                        <a:pt x="12589" y="910"/>
                      </a:lnTo>
                      <a:lnTo>
                        <a:pt x="11144" y="2184"/>
                      </a:lnTo>
                      <a:lnTo>
                        <a:pt x="11075" y="0"/>
                      </a:lnTo>
                      <a:lnTo>
                        <a:pt x="10594" y="0"/>
                      </a:lnTo>
                      <a:lnTo>
                        <a:pt x="10525" y="2245"/>
                      </a:lnTo>
                      <a:lnTo>
                        <a:pt x="8943" y="910"/>
                      </a:lnTo>
                      <a:lnTo>
                        <a:pt x="8736" y="1092"/>
                      </a:lnTo>
                      <a:lnTo>
                        <a:pt x="10525" y="2730"/>
                      </a:lnTo>
                      <a:lnTo>
                        <a:pt x="10456" y="3640"/>
                      </a:lnTo>
                      <a:lnTo>
                        <a:pt x="8392" y="1881"/>
                      </a:lnTo>
                      <a:lnTo>
                        <a:pt x="8117" y="2063"/>
                      </a:lnTo>
                      <a:lnTo>
                        <a:pt x="10456" y="4187"/>
                      </a:lnTo>
                      <a:lnTo>
                        <a:pt x="10456" y="5764"/>
                      </a:lnTo>
                      <a:lnTo>
                        <a:pt x="9837" y="8191"/>
                      </a:lnTo>
                      <a:lnTo>
                        <a:pt x="8874" y="8676"/>
                      </a:lnTo>
                      <a:lnTo>
                        <a:pt x="5985" y="7888"/>
                      </a:lnTo>
                      <a:lnTo>
                        <a:pt x="4471" y="7099"/>
                      </a:lnTo>
                      <a:lnTo>
                        <a:pt x="3577" y="4369"/>
                      </a:lnTo>
                      <a:lnTo>
                        <a:pt x="3233" y="4490"/>
                      </a:lnTo>
                      <a:lnTo>
                        <a:pt x="3921" y="6856"/>
                      </a:lnTo>
                      <a:lnTo>
                        <a:pt x="2958" y="6431"/>
                      </a:lnTo>
                      <a:lnTo>
                        <a:pt x="2339" y="4369"/>
                      </a:lnTo>
                      <a:lnTo>
                        <a:pt x="1995" y="4429"/>
                      </a:lnTo>
                      <a:lnTo>
                        <a:pt x="2476" y="6189"/>
                      </a:lnTo>
                      <a:lnTo>
                        <a:pt x="275" y="5097"/>
                      </a:lnTo>
                      <a:lnTo>
                        <a:pt x="0" y="5461"/>
                      </a:lnTo>
                      <a:lnTo>
                        <a:pt x="2270" y="6674"/>
                      </a:lnTo>
                      <a:lnTo>
                        <a:pt x="206" y="7160"/>
                      </a:lnTo>
                      <a:lnTo>
                        <a:pt x="275" y="7463"/>
                      </a:lnTo>
                      <a:lnTo>
                        <a:pt x="2752" y="6917"/>
                      </a:lnTo>
                      <a:lnTo>
                        <a:pt x="3646" y="7402"/>
                      </a:lnTo>
                      <a:lnTo>
                        <a:pt x="894" y="8130"/>
                      </a:lnTo>
                      <a:lnTo>
                        <a:pt x="963" y="8434"/>
                      </a:lnTo>
                      <a:lnTo>
                        <a:pt x="4196" y="7706"/>
                      </a:lnTo>
                      <a:lnTo>
                        <a:pt x="5710" y="8494"/>
                      </a:lnTo>
                      <a:lnTo>
                        <a:pt x="7842" y="10193"/>
                      </a:lnTo>
                      <a:lnTo>
                        <a:pt x="7842" y="11103"/>
                      </a:lnTo>
                      <a:lnTo>
                        <a:pt x="5572" y="12924"/>
                      </a:lnTo>
                      <a:lnTo>
                        <a:pt x="4059" y="13712"/>
                      </a:lnTo>
                      <a:lnTo>
                        <a:pt x="963" y="13045"/>
                      </a:lnTo>
                      <a:lnTo>
                        <a:pt x="894" y="13348"/>
                      </a:lnTo>
                      <a:lnTo>
                        <a:pt x="3508" y="14016"/>
                      </a:lnTo>
                      <a:lnTo>
                        <a:pt x="2614" y="14501"/>
                      </a:lnTo>
                      <a:lnTo>
                        <a:pt x="275" y="14016"/>
                      </a:lnTo>
                      <a:lnTo>
                        <a:pt x="206" y="14258"/>
                      </a:lnTo>
                      <a:lnTo>
                        <a:pt x="2132" y="14804"/>
                      </a:lnTo>
                      <a:lnTo>
                        <a:pt x="0" y="15957"/>
                      </a:lnTo>
                      <a:lnTo>
                        <a:pt x="206" y="16321"/>
                      </a:lnTo>
                      <a:lnTo>
                        <a:pt x="2545" y="15169"/>
                      </a:lnTo>
                      <a:lnTo>
                        <a:pt x="1995" y="17049"/>
                      </a:lnTo>
                      <a:lnTo>
                        <a:pt x="2339" y="17110"/>
                      </a:lnTo>
                      <a:lnTo>
                        <a:pt x="3027" y="14926"/>
                      </a:lnTo>
                      <a:lnTo>
                        <a:pt x="3921" y="14501"/>
                      </a:lnTo>
                      <a:lnTo>
                        <a:pt x="3233" y="16989"/>
                      </a:lnTo>
                      <a:lnTo>
                        <a:pt x="3577" y="17049"/>
                      </a:lnTo>
                      <a:lnTo>
                        <a:pt x="4540" y="14198"/>
                      </a:lnTo>
                      <a:lnTo>
                        <a:pt x="6054" y="13470"/>
                      </a:lnTo>
                      <a:lnTo>
                        <a:pt x="8805" y="12681"/>
                      </a:lnTo>
                      <a:lnTo>
                        <a:pt x="9218" y="12984"/>
                      </a:lnTo>
                      <a:lnTo>
                        <a:pt x="9699" y="13227"/>
                      </a:lnTo>
                      <a:lnTo>
                        <a:pt x="10318" y="15836"/>
                      </a:lnTo>
                      <a:lnTo>
                        <a:pt x="10387" y="17353"/>
                      </a:lnTo>
                      <a:lnTo>
                        <a:pt x="8117" y="19416"/>
                      </a:lnTo>
                      <a:lnTo>
                        <a:pt x="8392" y="19598"/>
                      </a:lnTo>
                      <a:lnTo>
                        <a:pt x="10387" y="17899"/>
                      </a:lnTo>
                      <a:lnTo>
                        <a:pt x="10387" y="18809"/>
                      </a:lnTo>
                      <a:lnTo>
                        <a:pt x="8736" y="20387"/>
                      </a:lnTo>
                      <a:lnTo>
                        <a:pt x="8943" y="20569"/>
                      </a:lnTo>
                      <a:lnTo>
                        <a:pt x="10456" y="19355"/>
                      </a:lnTo>
                      <a:lnTo>
                        <a:pt x="10456" y="21600"/>
                      </a:lnTo>
                      <a:lnTo>
                        <a:pt x="11006" y="21600"/>
                      </a:lnTo>
                      <a:lnTo>
                        <a:pt x="11006" y="19294"/>
                      </a:lnTo>
                      <a:lnTo>
                        <a:pt x="12589" y="20569"/>
                      </a:lnTo>
                      <a:lnTo>
                        <a:pt x="12795" y="20387"/>
                      </a:lnTo>
                      <a:lnTo>
                        <a:pt x="11006" y="18748"/>
                      </a:lnTo>
                      <a:lnTo>
                        <a:pt x="11075" y="17838"/>
                      </a:lnTo>
                      <a:lnTo>
                        <a:pt x="13139" y="19598"/>
                      </a:lnTo>
                      <a:lnTo>
                        <a:pt x="13414" y="19416"/>
                      </a:lnTo>
                      <a:lnTo>
                        <a:pt x="11075" y="17231"/>
                      </a:lnTo>
                      <a:lnTo>
                        <a:pt x="11075" y="15715"/>
                      </a:lnTo>
                      <a:lnTo>
                        <a:pt x="11694" y="13288"/>
                      </a:lnTo>
                      <a:lnTo>
                        <a:pt x="12245" y="13106"/>
                      </a:lnTo>
                      <a:lnTo>
                        <a:pt x="12726" y="12802"/>
                      </a:lnTo>
                      <a:lnTo>
                        <a:pt x="15546" y="13591"/>
                      </a:lnTo>
                      <a:lnTo>
                        <a:pt x="17060" y="14319"/>
                      </a:lnTo>
                      <a:lnTo>
                        <a:pt x="17954" y="17049"/>
                      </a:lnTo>
                      <a:lnTo>
                        <a:pt x="18298" y="16989"/>
                      </a:lnTo>
                      <a:lnTo>
                        <a:pt x="17610" y="14622"/>
                      </a:lnTo>
                      <a:lnTo>
                        <a:pt x="18573" y="15047"/>
                      </a:lnTo>
                      <a:lnTo>
                        <a:pt x="19192" y="17110"/>
                      </a:lnTo>
                      <a:lnTo>
                        <a:pt x="19536" y="17049"/>
                      </a:lnTo>
                      <a:lnTo>
                        <a:pt x="19055" y="15290"/>
                      </a:lnTo>
                      <a:lnTo>
                        <a:pt x="21256" y="16382"/>
                      </a:lnTo>
                      <a:lnTo>
                        <a:pt x="21531" y="16018"/>
                      </a:lnTo>
                      <a:lnTo>
                        <a:pt x="19261" y="14804"/>
                      </a:lnTo>
                      <a:lnTo>
                        <a:pt x="21325" y="14258"/>
                      </a:lnTo>
                      <a:close/>
                      <a:moveTo>
                        <a:pt x="10800" y="12438"/>
                      </a:moveTo>
                      <a:lnTo>
                        <a:pt x="10112" y="12317"/>
                      </a:lnTo>
                      <a:lnTo>
                        <a:pt x="9768" y="12135"/>
                      </a:lnTo>
                      <a:lnTo>
                        <a:pt x="9493" y="11953"/>
                      </a:lnTo>
                      <a:lnTo>
                        <a:pt x="9218" y="11649"/>
                      </a:lnTo>
                      <a:lnTo>
                        <a:pt x="9080" y="11407"/>
                      </a:lnTo>
                      <a:lnTo>
                        <a:pt x="8943" y="11043"/>
                      </a:lnTo>
                      <a:lnTo>
                        <a:pt x="8943" y="10375"/>
                      </a:lnTo>
                      <a:lnTo>
                        <a:pt x="9218" y="9769"/>
                      </a:lnTo>
                      <a:lnTo>
                        <a:pt x="9493" y="9526"/>
                      </a:lnTo>
                      <a:lnTo>
                        <a:pt x="9768" y="9344"/>
                      </a:lnTo>
                      <a:lnTo>
                        <a:pt x="10112" y="9162"/>
                      </a:lnTo>
                      <a:lnTo>
                        <a:pt x="10800" y="9040"/>
                      </a:lnTo>
                      <a:lnTo>
                        <a:pt x="11213" y="9101"/>
                      </a:lnTo>
                      <a:lnTo>
                        <a:pt x="11557" y="9162"/>
                      </a:lnTo>
                      <a:lnTo>
                        <a:pt x="11901" y="9344"/>
                      </a:lnTo>
                      <a:lnTo>
                        <a:pt x="12176" y="9526"/>
                      </a:lnTo>
                      <a:lnTo>
                        <a:pt x="12451" y="9769"/>
                      </a:lnTo>
                      <a:lnTo>
                        <a:pt x="12726" y="10375"/>
                      </a:lnTo>
                      <a:lnTo>
                        <a:pt x="12726" y="11043"/>
                      </a:lnTo>
                      <a:lnTo>
                        <a:pt x="12589" y="11407"/>
                      </a:lnTo>
                      <a:lnTo>
                        <a:pt x="12451" y="11649"/>
                      </a:lnTo>
                      <a:lnTo>
                        <a:pt x="12176" y="11953"/>
                      </a:lnTo>
                      <a:lnTo>
                        <a:pt x="11901" y="12135"/>
                      </a:lnTo>
                      <a:lnTo>
                        <a:pt x="11557" y="12317"/>
                      </a:lnTo>
                      <a:lnTo>
                        <a:pt x="11213" y="12378"/>
                      </a:lnTo>
                      <a:lnTo>
                        <a:pt x="10800" y="12438"/>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grpSp>
        <p:pic>
          <p:nvPicPr>
            <p:cNvPr id="107" name="image.png" descr="image.png"/>
            <p:cNvPicPr>
              <a:picLocks noChangeAspect="1"/>
            </p:cNvPicPr>
            <p:nvPr/>
          </p:nvPicPr>
          <p:blipFill>
            <a:blip r:embed="rId11"/>
            <a:stretch>
              <a:fillRect/>
            </a:stretch>
          </p:blipFill>
          <p:spPr>
            <a:xfrm>
              <a:off x="1719072" y="2767583"/>
              <a:ext cx="1060705" cy="1371601"/>
            </a:xfrm>
            <a:prstGeom prst="rect">
              <a:avLst/>
            </a:prstGeom>
            <a:ln w="12700" cap="flat">
              <a:noFill/>
              <a:miter lim="400000"/>
            </a:ln>
            <a:effectLst/>
          </p:spPr>
        </p:pic>
        <p:pic>
          <p:nvPicPr>
            <p:cNvPr id="108" name="image.png" descr="image.png"/>
            <p:cNvPicPr>
              <a:picLocks noChangeAspect="1"/>
            </p:cNvPicPr>
            <p:nvPr/>
          </p:nvPicPr>
          <p:blipFill>
            <a:blip r:embed="rId12"/>
            <a:stretch>
              <a:fillRect/>
            </a:stretch>
          </p:blipFill>
          <p:spPr>
            <a:xfrm>
              <a:off x="0" y="5900927"/>
              <a:ext cx="1505713" cy="1085088"/>
            </a:xfrm>
            <a:prstGeom prst="rect">
              <a:avLst/>
            </a:prstGeom>
            <a:ln w="12700" cap="flat">
              <a:noFill/>
              <a:miter lim="400000"/>
            </a:ln>
            <a:effectLst/>
          </p:spPr>
        </p:pic>
        <p:sp>
          <p:nvSpPr>
            <p:cNvPr id="109" name="Shape"/>
            <p:cNvSpPr/>
            <p:nvPr/>
          </p:nvSpPr>
          <p:spPr>
            <a:xfrm>
              <a:off x="1676845" y="6319329"/>
              <a:ext cx="976313" cy="550862"/>
            </a:xfrm>
            <a:custGeom>
              <a:avLst/>
              <a:gdLst/>
              <a:ahLst/>
              <a:cxnLst>
                <a:cxn ang="0">
                  <a:pos x="wd2" y="hd2"/>
                </a:cxn>
                <a:cxn ang="5400000">
                  <a:pos x="wd2" y="hd2"/>
                </a:cxn>
                <a:cxn ang="10800000">
                  <a:pos x="wd2" y="hd2"/>
                </a:cxn>
                <a:cxn ang="16200000">
                  <a:pos x="wd2" y="hd2"/>
                </a:cxn>
              </a:cxnLst>
              <a:rect l="0" t="0" r="r" b="b"/>
              <a:pathLst>
                <a:path w="21600" h="21600" extrusionOk="0">
                  <a:moveTo>
                    <a:pt x="21378" y="14190"/>
                  </a:moveTo>
                  <a:lnTo>
                    <a:pt x="21378" y="13559"/>
                  </a:lnTo>
                  <a:lnTo>
                    <a:pt x="16800" y="13874"/>
                  </a:lnTo>
                  <a:lnTo>
                    <a:pt x="19111" y="9145"/>
                  </a:lnTo>
                  <a:lnTo>
                    <a:pt x="21600" y="8750"/>
                  </a:lnTo>
                  <a:lnTo>
                    <a:pt x="21600" y="8277"/>
                  </a:lnTo>
                  <a:lnTo>
                    <a:pt x="19422" y="8435"/>
                  </a:lnTo>
                  <a:lnTo>
                    <a:pt x="21200" y="4809"/>
                  </a:lnTo>
                  <a:lnTo>
                    <a:pt x="20889" y="4257"/>
                  </a:lnTo>
                  <a:lnTo>
                    <a:pt x="18978" y="7883"/>
                  </a:lnTo>
                  <a:lnTo>
                    <a:pt x="18800" y="3863"/>
                  </a:lnTo>
                  <a:lnTo>
                    <a:pt x="18533" y="3863"/>
                  </a:lnTo>
                  <a:lnTo>
                    <a:pt x="18622" y="8593"/>
                  </a:lnTo>
                  <a:lnTo>
                    <a:pt x="16489" y="12613"/>
                  </a:lnTo>
                  <a:lnTo>
                    <a:pt x="16178" y="4809"/>
                  </a:lnTo>
                  <a:lnTo>
                    <a:pt x="15867" y="4809"/>
                  </a:lnTo>
                  <a:lnTo>
                    <a:pt x="16000" y="13559"/>
                  </a:lnTo>
                  <a:lnTo>
                    <a:pt x="14133" y="17107"/>
                  </a:lnTo>
                  <a:lnTo>
                    <a:pt x="13644" y="16634"/>
                  </a:lnTo>
                  <a:lnTo>
                    <a:pt x="13111" y="16318"/>
                  </a:lnTo>
                  <a:lnTo>
                    <a:pt x="12800" y="16239"/>
                  </a:lnTo>
                  <a:lnTo>
                    <a:pt x="12267" y="16239"/>
                  </a:lnTo>
                  <a:lnTo>
                    <a:pt x="11956" y="16318"/>
                  </a:lnTo>
                  <a:lnTo>
                    <a:pt x="11156" y="12298"/>
                  </a:lnTo>
                  <a:lnTo>
                    <a:pt x="13378" y="4257"/>
                  </a:lnTo>
                  <a:lnTo>
                    <a:pt x="13067" y="3942"/>
                  </a:lnTo>
                  <a:lnTo>
                    <a:pt x="10933" y="11115"/>
                  </a:lnTo>
                  <a:lnTo>
                    <a:pt x="9778" y="5203"/>
                  </a:lnTo>
                  <a:lnTo>
                    <a:pt x="10844" y="1182"/>
                  </a:lnTo>
                  <a:lnTo>
                    <a:pt x="10622" y="946"/>
                  </a:lnTo>
                  <a:lnTo>
                    <a:pt x="9600" y="4415"/>
                  </a:lnTo>
                  <a:lnTo>
                    <a:pt x="8756" y="0"/>
                  </a:lnTo>
                  <a:lnTo>
                    <a:pt x="8311" y="236"/>
                  </a:lnTo>
                  <a:lnTo>
                    <a:pt x="9111" y="4888"/>
                  </a:lnTo>
                  <a:lnTo>
                    <a:pt x="7067" y="3074"/>
                  </a:lnTo>
                  <a:lnTo>
                    <a:pt x="6933" y="3469"/>
                  </a:lnTo>
                  <a:lnTo>
                    <a:pt x="9244" y="5676"/>
                  </a:lnTo>
                  <a:lnTo>
                    <a:pt x="10178" y="10958"/>
                  </a:lnTo>
                  <a:lnTo>
                    <a:pt x="6178" y="7568"/>
                  </a:lnTo>
                  <a:lnTo>
                    <a:pt x="6044" y="8041"/>
                  </a:lnTo>
                  <a:lnTo>
                    <a:pt x="10356" y="12140"/>
                  </a:lnTo>
                  <a:lnTo>
                    <a:pt x="11156" y="16791"/>
                  </a:lnTo>
                  <a:lnTo>
                    <a:pt x="10889" y="17028"/>
                  </a:lnTo>
                  <a:lnTo>
                    <a:pt x="10444" y="17658"/>
                  </a:lnTo>
                  <a:lnTo>
                    <a:pt x="10222" y="18053"/>
                  </a:lnTo>
                  <a:lnTo>
                    <a:pt x="10044" y="18447"/>
                  </a:lnTo>
                  <a:lnTo>
                    <a:pt x="9911" y="18841"/>
                  </a:lnTo>
                  <a:lnTo>
                    <a:pt x="9644" y="19787"/>
                  </a:lnTo>
                  <a:lnTo>
                    <a:pt x="7378" y="18999"/>
                  </a:lnTo>
                  <a:lnTo>
                    <a:pt x="4489" y="11588"/>
                  </a:lnTo>
                  <a:lnTo>
                    <a:pt x="4222" y="11904"/>
                  </a:lnTo>
                  <a:lnTo>
                    <a:pt x="6622" y="18762"/>
                  </a:lnTo>
                  <a:lnTo>
                    <a:pt x="3156" y="17580"/>
                  </a:lnTo>
                  <a:lnTo>
                    <a:pt x="1778" y="13953"/>
                  </a:lnTo>
                  <a:lnTo>
                    <a:pt x="1556" y="14190"/>
                  </a:lnTo>
                  <a:lnTo>
                    <a:pt x="2667" y="17422"/>
                  </a:lnTo>
                  <a:lnTo>
                    <a:pt x="44" y="16555"/>
                  </a:lnTo>
                  <a:lnTo>
                    <a:pt x="0" y="16791"/>
                  </a:lnTo>
                  <a:lnTo>
                    <a:pt x="0" y="17343"/>
                  </a:lnTo>
                  <a:lnTo>
                    <a:pt x="2667" y="18447"/>
                  </a:lnTo>
                  <a:lnTo>
                    <a:pt x="756" y="20733"/>
                  </a:lnTo>
                  <a:lnTo>
                    <a:pt x="889" y="21127"/>
                  </a:lnTo>
                  <a:lnTo>
                    <a:pt x="3156" y="18604"/>
                  </a:lnTo>
                  <a:lnTo>
                    <a:pt x="6222" y="19866"/>
                  </a:lnTo>
                  <a:lnTo>
                    <a:pt x="4756" y="21600"/>
                  </a:lnTo>
                  <a:lnTo>
                    <a:pt x="5556" y="21600"/>
                  </a:lnTo>
                  <a:lnTo>
                    <a:pt x="6889" y="20181"/>
                  </a:lnTo>
                  <a:lnTo>
                    <a:pt x="9511" y="21206"/>
                  </a:lnTo>
                  <a:lnTo>
                    <a:pt x="9467" y="21600"/>
                  </a:lnTo>
                  <a:lnTo>
                    <a:pt x="10311" y="21600"/>
                  </a:lnTo>
                  <a:lnTo>
                    <a:pt x="10356" y="20969"/>
                  </a:lnTo>
                  <a:lnTo>
                    <a:pt x="10400" y="20418"/>
                  </a:lnTo>
                  <a:lnTo>
                    <a:pt x="10533" y="19866"/>
                  </a:lnTo>
                  <a:lnTo>
                    <a:pt x="10711" y="19314"/>
                  </a:lnTo>
                  <a:lnTo>
                    <a:pt x="10933" y="18841"/>
                  </a:lnTo>
                  <a:lnTo>
                    <a:pt x="11200" y="18447"/>
                  </a:lnTo>
                  <a:lnTo>
                    <a:pt x="11467" y="18131"/>
                  </a:lnTo>
                  <a:lnTo>
                    <a:pt x="11822" y="17895"/>
                  </a:lnTo>
                  <a:lnTo>
                    <a:pt x="12222" y="17737"/>
                  </a:lnTo>
                  <a:lnTo>
                    <a:pt x="12667" y="17737"/>
                  </a:lnTo>
                  <a:lnTo>
                    <a:pt x="13067" y="17895"/>
                  </a:lnTo>
                  <a:lnTo>
                    <a:pt x="13467" y="18131"/>
                  </a:lnTo>
                  <a:lnTo>
                    <a:pt x="13822" y="18526"/>
                  </a:lnTo>
                  <a:lnTo>
                    <a:pt x="14089" y="18999"/>
                  </a:lnTo>
                  <a:lnTo>
                    <a:pt x="14356" y="19629"/>
                  </a:lnTo>
                  <a:lnTo>
                    <a:pt x="14533" y="20339"/>
                  </a:lnTo>
                  <a:lnTo>
                    <a:pt x="14622" y="20969"/>
                  </a:lnTo>
                  <a:lnTo>
                    <a:pt x="14622" y="21600"/>
                  </a:lnTo>
                  <a:lnTo>
                    <a:pt x="15467" y="21600"/>
                  </a:lnTo>
                  <a:lnTo>
                    <a:pt x="15422" y="20733"/>
                  </a:lnTo>
                  <a:lnTo>
                    <a:pt x="15333" y="19866"/>
                  </a:lnTo>
                  <a:lnTo>
                    <a:pt x="15244" y="19393"/>
                  </a:lnTo>
                  <a:lnTo>
                    <a:pt x="15111" y="18920"/>
                  </a:lnTo>
                  <a:lnTo>
                    <a:pt x="14933" y="18526"/>
                  </a:lnTo>
                  <a:lnTo>
                    <a:pt x="14756" y="18053"/>
                  </a:lnTo>
                  <a:lnTo>
                    <a:pt x="16356" y="14820"/>
                  </a:lnTo>
                  <a:lnTo>
                    <a:pt x="21378" y="14190"/>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pic>
        <p:nvPicPr>
          <p:cNvPr id="111" name="image.png" descr="image.png"/>
          <p:cNvPicPr>
            <a:picLocks noChangeAspect="1"/>
          </p:cNvPicPr>
          <p:nvPr/>
        </p:nvPicPr>
        <p:blipFill>
          <a:blip r:embed="rId13"/>
          <a:stretch>
            <a:fillRect/>
          </a:stretch>
        </p:blipFill>
        <p:spPr>
          <a:xfrm>
            <a:off x="5456237" y="1414462"/>
            <a:ext cx="1133476" cy="1133476"/>
          </a:xfrm>
          <a:prstGeom prst="rect">
            <a:avLst/>
          </a:prstGeom>
          <a:ln w="12700">
            <a:miter lim="400000"/>
          </a:ln>
        </p:spPr>
      </p:pic>
      <p:pic>
        <p:nvPicPr>
          <p:cNvPr id="112" name="image.png" descr="image.png"/>
          <p:cNvPicPr>
            <a:picLocks noChangeAspect="1"/>
          </p:cNvPicPr>
          <p:nvPr/>
        </p:nvPicPr>
        <p:blipFill>
          <a:blip r:embed="rId14"/>
          <a:stretch>
            <a:fillRect/>
          </a:stretch>
        </p:blipFill>
        <p:spPr>
          <a:xfrm>
            <a:off x="5626100" y="1390650"/>
            <a:ext cx="877888" cy="871538"/>
          </a:xfrm>
          <a:prstGeom prst="rect">
            <a:avLst/>
          </a:prstGeom>
          <a:ln w="12700">
            <a:miter lim="400000"/>
          </a:ln>
        </p:spPr>
      </p:pic>
      <p:pic>
        <p:nvPicPr>
          <p:cNvPr id="113" name="image.png" descr="image.png"/>
          <p:cNvPicPr>
            <a:picLocks noChangeAspect="1"/>
          </p:cNvPicPr>
          <p:nvPr/>
        </p:nvPicPr>
        <p:blipFill>
          <a:blip r:embed="rId15"/>
          <a:stretch>
            <a:fillRect/>
          </a:stretch>
        </p:blipFill>
        <p:spPr>
          <a:xfrm>
            <a:off x="5237162" y="1871662"/>
            <a:ext cx="646113" cy="646113"/>
          </a:xfrm>
          <a:prstGeom prst="rect">
            <a:avLst/>
          </a:prstGeom>
          <a:ln w="12700">
            <a:miter lim="400000"/>
          </a:ln>
        </p:spPr>
      </p:pic>
      <p:pic>
        <p:nvPicPr>
          <p:cNvPr id="114" name="image.png" descr="image.png"/>
          <p:cNvPicPr>
            <a:picLocks noChangeAspect="1"/>
          </p:cNvPicPr>
          <p:nvPr/>
        </p:nvPicPr>
        <p:blipFill>
          <a:blip r:embed="rId16"/>
          <a:stretch>
            <a:fillRect/>
          </a:stretch>
        </p:blipFill>
        <p:spPr>
          <a:xfrm>
            <a:off x="5400675" y="1792287"/>
            <a:ext cx="536575" cy="530226"/>
          </a:xfrm>
          <a:prstGeom prst="rect">
            <a:avLst/>
          </a:prstGeom>
          <a:ln w="12700">
            <a:miter lim="400000"/>
          </a:ln>
        </p:spPr>
      </p:pic>
      <p:pic>
        <p:nvPicPr>
          <p:cNvPr id="115" name="image.png" descr="image.png"/>
          <p:cNvPicPr>
            <a:picLocks noChangeAspect="1"/>
          </p:cNvPicPr>
          <p:nvPr/>
        </p:nvPicPr>
        <p:blipFill>
          <a:blip r:embed="rId17"/>
          <a:stretch>
            <a:fillRect/>
          </a:stretch>
        </p:blipFill>
        <p:spPr>
          <a:xfrm>
            <a:off x="4700587" y="2060575"/>
            <a:ext cx="298451" cy="298450"/>
          </a:xfrm>
          <a:prstGeom prst="rect">
            <a:avLst/>
          </a:prstGeom>
          <a:ln w="12700">
            <a:miter lim="400000"/>
          </a:ln>
        </p:spPr>
      </p:pic>
      <p:pic>
        <p:nvPicPr>
          <p:cNvPr id="116" name="image.png" descr="image.png"/>
          <p:cNvPicPr>
            <a:picLocks noChangeAspect="1"/>
          </p:cNvPicPr>
          <p:nvPr/>
        </p:nvPicPr>
        <p:blipFill>
          <a:blip r:embed="rId18"/>
          <a:stretch>
            <a:fillRect/>
          </a:stretch>
        </p:blipFill>
        <p:spPr>
          <a:xfrm>
            <a:off x="6108700" y="969962"/>
            <a:ext cx="304800" cy="304801"/>
          </a:xfrm>
          <a:prstGeom prst="rect">
            <a:avLst/>
          </a:prstGeom>
          <a:ln w="12700">
            <a:miter lim="400000"/>
          </a:ln>
        </p:spPr>
      </p:pic>
      <p:pic>
        <p:nvPicPr>
          <p:cNvPr id="117" name="image.png" descr="image.png"/>
          <p:cNvPicPr>
            <a:picLocks noChangeAspect="1"/>
          </p:cNvPicPr>
          <p:nvPr/>
        </p:nvPicPr>
        <p:blipFill>
          <a:blip r:embed="rId19"/>
          <a:stretch>
            <a:fillRect/>
          </a:stretch>
        </p:blipFill>
        <p:spPr>
          <a:xfrm>
            <a:off x="5035550" y="1871662"/>
            <a:ext cx="242888" cy="242888"/>
          </a:xfrm>
          <a:prstGeom prst="rect">
            <a:avLst/>
          </a:prstGeom>
          <a:ln w="12700">
            <a:miter lim="400000"/>
          </a:ln>
        </p:spPr>
      </p:pic>
      <p:pic>
        <p:nvPicPr>
          <p:cNvPr id="118" name="image.png" descr="image.png"/>
          <p:cNvPicPr>
            <a:picLocks noChangeAspect="1"/>
          </p:cNvPicPr>
          <p:nvPr/>
        </p:nvPicPr>
        <p:blipFill>
          <a:blip r:embed="rId19"/>
          <a:stretch>
            <a:fillRect/>
          </a:stretch>
        </p:blipFill>
        <p:spPr>
          <a:xfrm>
            <a:off x="6126162" y="1036637"/>
            <a:ext cx="244476" cy="242888"/>
          </a:xfrm>
          <a:prstGeom prst="rect">
            <a:avLst/>
          </a:prstGeom>
          <a:ln w="12700">
            <a:miter lim="400000"/>
          </a:ln>
        </p:spPr>
      </p:pic>
      <p:sp>
        <p:nvSpPr>
          <p:cNvPr id="119" name="Title Text"/>
          <p:cNvSpPr txBox="1">
            <a:spLocks noGrp="1"/>
          </p:cNvSpPr>
          <p:nvPr>
            <p:ph type="title"/>
          </p:nvPr>
        </p:nvSpPr>
        <p:spPr>
          <a:xfrm>
            <a:off x="1009650" y="676275"/>
            <a:ext cx="7124700" cy="923925"/>
          </a:xfrm>
          <a:prstGeom prst="rect">
            <a:avLst/>
          </a:prstGeom>
        </p:spPr>
        <p:txBody>
          <a:bodyPr>
            <a:normAutofit/>
          </a:bodyPr>
          <a:lstStyle>
            <a:lvl1pPr defTabSz="342900">
              <a:defRPr sz="2400"/>
            </a:lvl1pPr>
          </a:lstStyle>
          <a:p>
            <a:r>
              <a:t>Title Text</a:t>
            </a:r>
          </a:p>
        </p:txBody>
      </p:sp>
      <p:sp>
        <p:nvSpPr>
          <p:cNvPr id="120" name="Body Level One…"/>
          <p:cNvSpPr txBox="1">
            <a:spLocks noGrp="1"/>
          </p:cNvSpPr>
          <p:nvPr>
            <p:ph type="body" idx="1"/>
          </p:nvPr>
        </p:nvSpPr>
        <p:spPr>
          <a:xfrm>
            <a:off x="1009650" y="1806575"/>
            <a:ext cx="7124700" cy="4052888"/>
          </a:xfrm>
          <a:prstGeom prst="rect">
            <a:avLst/>
          </a:prstGeom>
        </p:spPr>
        <p:txBody>
          <a:bodyPr>
            <a:normAutofit/>
          </a:bodyPr>
          <a:lstStyle>
            <a:lvl1pPr marL="257175" indent="-257175" defTabSz="342900">
              <a:spcBef>
                <a:spcPts val="400"/>
              </a:spcBef>
            </a:lvl1pPr>
            <a:lvl2pPr marL="664368" defTabSz="342900">
              <a:spcBef>
                <a:spcPts val="400"/>
              </a:spcBef>
            </a:lvl2pPr>
            <a:lvl3pPr marL="994410" indent="-308610" defTabSz="342900">
              <a:spcBef>
                <a:spcPts val="400"/>
              </a:spcBef>
            </a:lvl3pPr>
            <a:lvl4pPr marL="1371600" defTabSz="342900">
              <a:spcBef>
                <a:spcPts val="400"/>
              </a:spcBef>
            </a:lvl4pPr>
            <a:lvl5pPr marL="1543050" indent="-171450" defTabSz="342900">
              <a:spcBef>
                <a:spcPts val="400"/>
              </a:spcBef>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573087" y="6022022"/>
            <a:ext cx="314063" cy="294641"/>
          </a:xfrm>
          <a:prstGeom prst="rect">
            <a:avLst/>
          </a:prstGeom>
        </p:spPr>
        <p:txBody>
          <a:bodyPr/>
          <a:lstStyle>
            <a:lvl1pPr defTabSz="342900">
              <a:defRPr sz="1300"/>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50" name="Group 218"/>
          <p:cNvGrpSpPr/>
          <p:nvPr/>
        </p:nvGrpSpPr>
        <p:grpSpPr>
          <a:xfrm>
            <a:off x="6557963" y="372"/>
            <a:ext cx="2669070" cy="6887572"/>
            <a:chOff x="0" y="0"/>
            <a:chExt cx="2669069" cy="6887571"/>
          </a:xfrm>
        </p:grpSpPr>
        <p:grpSp>
          <p:nvGrpSpPr>
            <p:cNvPr id="146" name="Group 62"/>
            <p:cNvGrpSpPr/>
            <p:nvPr/>
          </p:nvGrpSpPr>
          <p:grpSpPr>
            <a:xfrm>
              <a:off x="245679" y="0"/>
              <a:ext cx="2423391" cy="6887572"/>
              <a:chOff x="0" y="0"/>
              <a:chExt cx="2423389" cy="6887571"/>
            </a:xfrm>
          </p:grpSpPr>
          <p:grpSp>
            <p:nvGrpSpPr>
              <p:cNvPr id="134" name="Group 44"/>
              <p:cNvGrpSpPr/>
              <p:nvPr/>
            </p:nvGrpSpPr>
            <p:grpSpPr>
              <a:xfrm>
                <a:off x="0" y="0"/>
                <a:ext cx="2306479" cy="6887572"/>
                <a:chOff x="0" y="0"/>
                <a:chExt cx="2306478" cy="6887571"/>
              </a:xfrm>
            </p:grpSpPr>
            <p:sp>
              <p:nvSpPr>
                <p:cNvPr id="128" name="Freeform 233"/>
                <p:cNvSpPr/>
                <p:nvPr/>
              </p:nvSpPr>
              <p:spPr>
                <a:xfrm rot="879738">
                  <a:off x="326258" y="66302"/>
                  <a:ext cx="609067" cy="662153"/>
                </a:xfrm>
                <a:custGeom>
                  <a:avLst/>
                  <a:gdLst/>
                  <a:ahLst/>
                  <a:cxnLst>
                    <a:cxn ang="0">
                      <a:pos x="wd2" y="hd2"/>
                    </a:cxn>
                    <a:cxn ang="5400000">
                      <a:pos x="wd2" y="hd2"/>
                    </a:cxn>
                    <a:cxn ang="10800000">
                      <a:pos x="wd2" y="hd2"/>
                    </a:cxn>
                    <a:cxn ang="16200000">
                      <a:pos x="wd2" y="hd2"/>
                    </a:cxn>
                  </a:cxnLst>
                  <a:rect l="0" t="0" r="r" b="b"/>
                  <a:pathLst>
                    <a:path w="21600" h="21600" extrusionOk="0">
                      <a:moveTo>
                        <a:pt x="19947" y="15099"/>
                      </a:moveTo>
                      <a:lnTo>
                        <a:pt x="21600" y="14627"/>
                      </a:lnTo>
                      <a:lnTo>
                        <a:pt x="21543" y="14365"/>
                      </a:lnTo>
                      <a:lnTo>
                        <a:pt x="19548" y="14837"/>
                      </a:lnTo>
                      <a:lnTo>
                        <a:pt x="18237" y="14103"/>
                      </a:lnTo>
                      <a:lnTo>
                        <a:pt x="21315" y="13317"/>
                      </a:lnTo>
                      <a:lnTo>
                        <a:pt x="21258" y="13002"/>
                      </a:lnTo>
                      <a:lnTo>
                        <a:pt x="17668" y="13841"/>
                      </a:lnTo>
                      <a:lnTo>
                        <a:pt x="16186" y="13159"/>
                      </a:lnTo>
                      <a:lnTo>
                        <a:pt x="15673" y="12897"/>
                      </a:lnTo>
                      <a:lnTo>
                        <a:pt x="15673" y="12792"/>
                      </a:lnTo>
                      <a:lnTo>
                        <a:pt x="14761" y="11953"/>
                      </a:lnTo>
                      <a:lnTo>
                        <a:pt x="14590" y="11744"/>
                      </a:lnTo>
                      <a:lnTo>
                        <a:pt x="14362" y="11324"/>
                      </a:lnTo>
                      <a:lnTo>
                        <a:pt x="14248" y="10852"/>
                      </a:lnTo>
                      <a:lnTo>
                        <a:pt x="14248" y="10695"/>
                      </a:lnTo>
                      <a:lnTo>
                        <a:pt x="14362" y="10276"/>
                      </a:lnTo>
                      <a:lnTo>
                        <a:pt x="14590" y="9804"/>
                      </a:lnTo>
                      <a:lnTo>
                        <a:pt x="14761" y="9594"/>
                      </a:lnTo>
                      <a:lnTo>
                        <a:pt x="15559" y="8913"/>
                      </a:lnTo>
                      <a:lnTo>
                        <a:pt x="15673" y="8755"/>
                      </a:lnTo>
                      <a:lnTo>
                        <a:pt x="15673" y="8703"/>
                      </a:lnTo>
                      <a:lnTo>
                        <a:pt x="15616" y="8650"/>
                      </a:lnTo>
                      <a:lnTo>
                        <a:pt x="17668" y="7707"/>
                      </a:lnTo>
                      <a:lnTo>
                        <a:pt x="21201" y="8493"/>
                      </a:lnTo>
                      <a:lnTo>
                        <a:pt x="21258" y="8179"/>
                      </a:lnTo>
                      <a:lnTo>
                        <a:pt x="18237" y="7392"/>
                      </a:lnTo>
                      <a:lnTo>
                        <a:pt x="19548" y="6658"/>
                      </a:lnTo>
                      <a:lnTo>
                        <a:pt x="21486" y="7130"/>
                      </a:lnTo>
                      <a:lnTo>
                        <a:pt x="21600" y="6868"/>
                      </a:lnTo>
                      <a:lnTo>
                        <a:pt x="19947" y="6449"/>
                      </a:lnTo>
                      <a:lnTo>
                        <a:pt x="20517" y="6029"/>
                      </a:lnTo>
                      <a:lnTo>
                        <a:pt x="21087" y="5662"/>
                      </a:lnTo>
                      <a:lnTo>
                        <a:pt x="21144" y="5610"/>
                      </a:lnTo>
                      <a:lnTo>
                        <a:pt x="20859" y="5138"/>
                      </a:lnTo>
                      <a:lnTo>
                        <a:pt x="20745" y="5138"/>
                      </a:lnTo>
                      <a:lnTo>
                        <a:pt x="20061" y="5400"/>
                      </a:lnTo>
                      <a:lnTo>
                        <a:pt x="19434" y="5662"/>
                      </a:lnTo>
                      <a:lnTo>
                        <a:pt x="19833" y="4089"/>
                      </a:lnTo>
                      <a:lnTo>
                        <a:pt x="19548" y="4037"/>
                      </a:lnTo>
                      <a:lnTo>
                        <a:pt x="18978" y="5819"/>
                      </a:lnTo>
                      <a:lnTo>
                        <a:pt x="17668" y="6501"/>
                      </a:lnTo>
                      <a:lnTo>
                        <a:pt x="18408" y="3670"/>
                      </a:lnTo>
                      <a:lnTo>
                        <a:pt x="18123" y="3565"/>
                      </a:lnTo>
                      <a:lnTo>
                        <a:pt x="17098" y="6816"/>
                      </a:lnTo>
                      <a:lnTo>
                        <a:pt x="15730" y="7654"/>
                      </a:lnTo>
                      <a:lnTo>
                        <a:pt x="15217" y="8021"/>
                      </a:lnTo>
                      <a:lnTo>
                        <a:pt x="15160" y="7969"/>
                      </a:lnTo>
                      <a:lnTo>
                        <a:pt x="14875" y="7969"/>
                      </a:lnTo>
                      <a:lnTo>
                        <a:pt x="13906" y="8231"/>
                      </a:lnTo>
                      <a:lnTo>
                        <a:pt x="13621" y="8231"/>
                      </a:lnTo>
                      <a:lnTo>
                        <a:pt x="13564" y="8179"/>
                      </a:lnTo>
                      <a:lnTo>
                        <a:pt x="12994" y="8126"/>
                      </a:lnTo>
                      <a:lnTo>
                        <a:pt x="12709" y="8074"/>
                      </a:lnTo>
                      <a:lnTo>
                        <a:pt x="12481" y="7969"/>
                      </a:lnTo>
                      <a:lnTo>
                        <a:pt x="12082" y="7654"/>
                      </a:lnTo>
                      <a:lnTo>
                        <a:pt x="11797" y="7287"/>
                      </a:lnTo>
                      <a:lnTo>
                        <a:pt x="11683" y="7025"/>
                      </a:lnTo>
                      <a:lnTo>
                        <a:pt x="11398" y="6029"/>
                      </a:lnTo>
                      <a:lnTo>
                        <a:pt x="11341" y="5872"/>
                      </a:lnTo>
                      <a:lnTo>
                        <a:pt x="11227" y="5872"/>
                      </a:lnTo>
                      <a:lnTo>
                        <a:pt x="11284" y="5295"/>
                      </a:lnTo>
                      <a:lnTo>
                        <a:pt x="11341" y="3722"/>
                      </a:lnTo>
                      <a:lnTo>
                        <a:pt x="13849" y="1363"/>
                      </a:lnTo>
                      <a:lnTo>
                        <a:pt x="13621" y="1153"/>
                      </a:lnTo>
                      <a:lnTo>
                        <a:pt x="11341" y="3146"/>
                      </a:lnTo>
                      <a:lnTo>
                        <a:pt x="11284" y="1730"/>
                      </a:lnTo>
                      <a:lnTo>
                        <a:pt x="12709" y="419"/>
                      </a:lnTo>
                      <a:lnTo>
                        <a:pt x="12481" y="210"/>
                      </a:lnTo>
                      <a:lnTo>
                        <a:pt x="11284" y="1311"/>
                      </a:lnTo>
                      <a:lnTo>
                        <a:pt x="11227" y="682"/>
                      </a:lnTo>
                      <a:lnTo>
                        <a:pt x="11113" y="52"/>
                      </a:lnTo>
                      <a:lnTo>
                        <a:pt x="11056" y="0"/>
                      </a:lnTo>
                      <a:lnTo>
                        <a:pt x="10487" y="0"/>
                      </a:lnTo>
                      <a:lnTo>
                        <a:pt x="10487" y="52"/>
                      </a:lnTo>
                      <a:lnTo>
                        <a:pt x="10373" y="734"/>
                      </a:lnTo>
                      <a:lnTo>
                        <a:pt x="10259" y="1363"/>
                      </a:lnTo>
                      <a:lnTo>
                        <a:pt x="9005" y="262"/>
                      </a:lnTo>
                      <a:lnTo>
                        <a:pt x="8834" y="419"/>
                      </a:lnTo>
                      <a:lnTo>
                        <a:pt x="10259" y="1783"/>
                      </a:lnTo>
                      <a:lnTo>
                        <a:pt x="10202" y="3198"/>
                      </a:lnTo>
                      <a:lnTo>
                        <a:pt x="7922" y="1153"/>
                      </a:lnTo>
                      <a:lnTo>
                        <a:pt x="7694" y="1363"/>
                      </a:lnTo>
                      <a:lnTo>
                        <a:pt x="10259" y="3775"/>
                      </a:lnTo>
                      <a:lnTo>
                        <a:pt x="10316" y="5295"/>
                      </a:lnTo>
                      <a:lnTo>
                        <a:pt x="10373" y="5872"/>
                      </a:lnTo>
                      <a:lnTo>
                        <a:pt x="10259" y="5872"/>
                      </a:lnTo>
                      <a:lnTo>
                        <a:pt x="10202" y="6029"/>
                      </a:lnTo>
                      <a:lnTo>
                        <a:pt x="9917" y="7025"/>
                      </a:lnTo>
                      <a:lnTo>
                        <a:pt x="9803" y="7287"/>
                      </a:lnTo>
                      <a:lnTo>
                        <a:pt x="9518" y="7707"/>
                      </a:lnTo>
                      <a:lnTo>
                        <a:pt x="9119" y="8021"/>
                      </a:lnTo>
                      <a:lnTo>
                        <a:pt x="8891" y="8126"/>
                      </a:lnTo>
                      <a:lnTo>
                        <a:pt x="8321" y="8231"/>
                      </a:lnTo>
                      <a:lnTo>
                        <a:pt x="7979" y="8231"/>
                      </a:lnTo>
                      <a:lnTo>
                        <a:pt x="7694" y="8179"/>
                      </a:lnTo>
                      <a:lnTo>
                        <a:pt x="6725" y="7917"/>
                      </a:lnTo>
                      <a:lnTo>
                        <a:pt x="6383" y="7917"/>
                      </a:lnTo>
                      <a:lnTo>
                        <a:pt x="6383" y="7969"/>
                      </a:lnTo>
                      <a:lnTo>
                        <a:pt x="5870" y="7654"/>
                      </a:lnTo>
                      <a:lnTo>
                        <a:pt x="4445" y="6816"/>
                      </a:lnTo>
                      <a:lnTo>
                        <a:pt x="3420" y="3670"/>
                      </a:lnTo>
                      <a:lnTo>
                        <a:pt x="3135" y="3722"/>
                      </a:lnTo>
                      <a:lnTo>
                        <a:pt x="3875" y="6553"/>
                      </a:lnTo>
                      <a:lnTo>
                        <a:pt x="2565" y="5872"/>
                      </a:lnTo>
                      <a:lnTo>
                        <a:pt x="1995" y="4089"/>
                      </a:lnTo>
                      <a:lnTo>
                        <a:pt x="1710" y="4142"/>
                      </a:lnTo>
                      <a:lnTo>
                        <a:pt x="2109" y="5662"/>
                      </a:lnTo>
                      <a:lnTo>
                        <a:pt x="1482" y="5400"/>
                      </a:lnTo>
                      <a:lnTo>
                        <a:pt x="855" y="5190"/>
                      </a:lnTo>
                      <a:lnTo>
                        <a:pt x="741" y="5138"/>
                      </a:lnTo>
                      <a:lnTo>
                        <a:pt x="456" y="5610"/>
                      </a:lnTo>
                      <a:lnTo>
                        <a:pt x="513" y="5662"/>
                      </a:lnTo>
                      <a:lnTo>
                        <a:pt x="1653" y="6501"/>
                      </a:lnTo>
                      <a:lnTo>
                        <a:pt x="0" y="6920"/>
                      </a:lnTo>
                      <a:lnTo>
                        <a:pt x="57" y="7183"/>
                      </a:lnTo>
                      <a:lnTo>
                        <a:pt x="2052" y="6711"/>
                      </a:lnTo>
                      <a:lnTo>
                        <a:pt x="3363" y="7445"/>
                      </a:lnTo>
                      <a:lnTo>
                        <a:pt x="285" y="8283"/>
                      </a:lnTo>
                      <a:lnTo>
                        <a:pt x="342" y="8546"/>
                      </a:lnTo>
                      <a:lnTo>
                        <a:pt x="3932" y="7759"/>
                      </a:lnTo>
                      <a:lnTo>
                        <a:pt x="5414" y="8441"/>
                      </a:lnTo>
                      <a:lnTo>
                        <a:pt x="5927" y="8703"/>
                      </a:lnTo>
                      <a:lnTo>
                        <a:pt x="5927" y="8755"/>
                      </a:lnTo>
                      <a:lnTo>
                        <a:pt x="6041" y="8913"/>
                      </a:lnTo>
                      <a:lnTo>
                        <a:pt x="6839" y="9594"/>
                      </a:lnTo>
                      <a:lnTo>
                        <a:pt x="7010" y="9804"/>
                      </a:lnTo>
                      <a:lnTo>
                        <a:pt x="7238" y="10276"/>
                      </a:lnTo>
                      <a:lnTo>
                        <a:pt x="7352" y="10695"/>
                      </a:lnTo>
                      <a:lnTo>
                        <a:pt x="7352" y="10852"/>
                      </a:lnTo>
                      <a:lnTo>
                        <a:pt x="7238" y="11324"/>
                      </a:lnTo>
                      <a:lnTo>
                        <a:pt x="7010" y="11744"/>
                      </a:lnTo>
                      <a:lnTo>
                        <a:pt x="6839" y="11953"/>
                      </a:lnTo>
                      <a:lnTo>
                        <a:pt x="5927" y="12792"/>
                      </a:lnTo>
                      <a:lnTo>
                        <a:pt x="5927" y="12845"/>
                      </a:lnTo>
                      <a:lnTo>
                        <a:pt x="5984" y="12897"/>
                      </a:lnTo>
                      <a:lnTo>
                        <a:pt x="5414" y="13159"/>
                      </a:lnTo>
                      <a:lnTo>
                        <a:pt x="3932" y="13893"/>
                      </a:lnTo>
                      <a:lnTo>
                        <a:pt x="399" y="13107"/>
                      </a:lnTo>
                      <a:lnTo>
                        <a:pt x="342" y="13369"/>
                      </a:lnTo>
                      <a:lnTo>
                        <a:pt x="3363" y="14155"/>
                      </a:lnTo>
                      <a:lnTo>
                        <a:pt x="2052" y="14889"/>
                      </a:lnTo>
                      <a:lnTo>
                        <a:pt x="114" y="14470"/>
                      </a:lnTo>
                      <a:lnTo>
                        <a:pt x="0" y="14680"/>
                      </a:lnTo>
                      <a:lnTo>
                        <a:pt x="1653" y="15151"/>
                      </a:lnTo>
                      <a:lnTo>
                        <a:pt x="1083" y="15518"/>
                      </a:lnTo>
                      <a:lnTo>
                        <a:pt x="513" y="15938"/>
                      </a:lnTo>
                      <a:lnTo>
                        <a:pt x="456" y="15990"/>
                      </a:lnTo>
                      <a:lnTo>
                        <a:pt x="741" y="16462"/>
                      </a:lnTo>
                      <a:lnTo>
                        <a:pt x="855" y="16410"/>
                      </a:lnTo>
                      <a:lnTo>
                        <a:pt x="1539" y="16200"/>
                      </a:lnTo>
                      <a:lnTo>
                        <a:pt x="2166" y="15938"/>
                      </a:lnTo>
                      <a:lnTo>
                        <a:pt x="1767" y="17458"/>
                      </a:lnTo>
                      <a:lnTo>
                        <a:pt x="2052" y="17563"/>
                      </a:lnTo>
                      <a:lnTo>
                        <a:pt x="2622" y="15728"/>
                      </a:lnTo>
                      <a:lnTo>
                        <a:pt x="3932" y="15047"/>
                      </a:lnTo>
                      <a:lnTo>
                        <a:pt x="3192" y="17878"/>
                      </a:lnTo>
                      <a:lnTo>
                        <a:pt x="3477" y="17983"/>
                      </a:lnTo>
                      <a:lnTo>
                        <a:pt x="4502" y="14732"/>
                      </a:lnTo>
                      <a:lnTo>
                        <a:pt x="6383" y="13579"/>
                      </a:lnTo>
                      <a:lnTo>
                        <a:pt x="6440" y="13631"/>
                      </a:lnTo>
                      <a:lnTo>
                        <a:pt x="6497" y="13631"/>
                      </a:lnTo>
                      <a:lnTo>
                        <a:pt x="6725" y="13579"/>
                      </a:lnTo>
                      <a:lnTo>
                        <a:pt x="7694" y="13369"/>
                      </a:lnTo>
                      <a:lnTo>
                        <a:pt x="7979" y="13317"/>
                      </a:lnTo>
                      <a:lnTo>
                        <a:pt x="8321" y="13317"/>
                      </a:lnTo>
                      <a:lnTo>
                        <a:pt x="8891" y="13421"/>
                      </a:lnTo>
                      <a:lnTo>
                        <a:pt x="9119" y="13526"/>
                      </a:lnTo>
                      <a:lnTo>
                        <a:pt x="9518" y="13841"/>
                      </a:lnTo>
                      <a:lnTo>
                        <a:pt x="9803" y="14260"/>
                      </a:lnTo>
                      <a:lnTo>
                        <a:pt x="9917" y="14522"/>
                      </a:lnTo>
                      <a:lnTo>
                        <a:pt x="10202" y="15571"/>
                      </a:lnTo>
                      <a:lnTo>
                        <a:pt x="10259" y="15676"/>
                      </a:lnTo>
                      <a:lnTo>
                        <a:pt x="10373" y="15676"/>
                      </a:lnTo>
                      <a:lnTo>
                        <a:pt x="10316" y="16305"/>
                      </a:lnTo>
                      <a:lnTo>
                        <a:pt x="10259" y="17825"/>
                      </a:lnTo>
                      <a:lnTo>
                        <a:pt x="7751" y="20237"/>
                      </a:lnTo>
                      <a:lnTo>
                        <a:pt x="7979" y="20394"/>
                      </a:lnTo>
                      <a:lnTo>
                        <a:pt x="10259" y="18402"/>
                      </a:lnTo>
                      <a:lnTo>
                        <a:pt x="10316" y="19817"/>
                      </a:lnTo>
                      <a:lnTo>
                        <a:pt x="8891" y="21128"/>
                      </a:lnTo>
                      <a:lnTo>
                        <a:pt x="9119" y="21338"/>
                      </a:lnTo>
                      <a:lnTo>
                        <a:pt x="10316" y="20237"/>
                      </a:lnTo>
                      <a:lnTo>
                        <a:pt x="10373" y="20866"/>
                      </a:lnTo>
                      <a:lnTo>
                        <a:pt x="10487" y="21548"/>
                      </a:lnTo>
                      <a:lnTo>
                        <a:pt x="10544" y="21600"/>
                      </a:lnTo>
                      <a:lnTo>
                        <a:pt x="11113" y="21600"/>
                      </a:lnTo>
                      <a:lnTo>
                        <a:pt x="11113" y="21548"/>
                      </a:lnTo>
                      <a:lnTo>
                        <a:pt x="11284" y="20866"/>
                      </a:lnTo>
                      <a:lnTo>
                        <a:pt x="11341" y="20237"/>
                      </a:lnTo>
                      <a:lnTo>
                        <a:pt x="12595" y="21338"/>
                      </a:lnTo>
                      <a:lnTo>
                        <a:pt x="12766" y="21128"/>
                      </a:lnTo>
                      <a:lnTo>
                        <a:pt x="11341" y="19765"/>
                      </a:lnTo>
                      <a:lnTo>
                        <a:pt x="11398" y="18402"/>
                      </a:lnTo>
                      <a:lnTo>
                        <a:pt x="13678" y="20394"/>
                      </a:lnTo>
                      <a:lnTo>
                        <a:pt x="13906" y="20184"/>
                      </a:lnTo>
                      <a:lnTo>
                        <a:pt x="11398" y="17773"/>
                      </a:lnTo>
                      <a:lnTo>
                        <a:pt x="11284" y="16252"/>
                      </a:lnTo>
                      <a:lnTo>
                        <a:pt x="11227" y="15728"/>
                      </a:lnTo>
                      <a:lnTo>
                        <a:pt x="11341" y="15728"/>
                      </a:lnTo>
                      <a:lnTo>
                        <a:pt x="11398" y="15571"/>
                      </a:lnTo>
                      <a:lnTo>
                        <a:pt x="11683" y="14575"/>
                      </a:lnTo>
                      <a:lnTo>
                        <a:pt x="11797" y="14313"/>
                      </a:lnTo>
                      <a:lnTo>
                        <a:pt x="12082" y="13893"/>
                      </a:lnTo>
                      <a:lnTo>
                        <a:pt x="12253" y="13683"/>
                      </a:lnTo>
                      <a:lnTo>
                        <a:pt x="12709" y="13474"/>
                      </a:lnTo>
                      <a:lnTo>
                        <a:pt x="12994" y="13369"/>
                      </a:lnTo>
                      <a:lnTo>
                        <a:pt x="13279" y="13317"/>
                      </a:lnTo>
                      <a:lnTo>
                        <a:pt x="13621" y="13317"/>
                      </a:lnTo>
                      <a:lnTo>
                        <a:pt x="13906" y="13369"/>
                      </a:lnTo>
                      <a:lnTo>
                        <a:pt x="14875" y="13631"/>
                      </a:lnTo>
                      <a:lnTo>
                        <a:pt x="15103" y="13683"/>
                      </a:lnTo>
                      <a:lnTo>
                        <a:pt x="15217" y="13631"/>
                      </a:lnTo>
                      <a:lnTo>
                        <a:pt x="15217" y="13579"/>
                      </a:lnTo>
                      <a:lnTo>
                        <a:pt x="15730" y="13893"/>
                      </a:lnTo>
                      <a:lnTo>
                        <a:pt x="17155" y="14732"/>
                      </a:lnTo>
                      <a:lnTo>
                        <a:pt x="18180" y="17930"/>
                      </a:lnTo>
                      <a:lnTo>
                        <a:pt x="18465" y="17825"/>
                      </a:lnTo>
                      <a:lnTo>
                        <a:pt x="17725" y="15047"/>
                      </a:lnTo>
                      <a:lnTo>
                        <a:pt x="19035" y="15728"/>
                      </a:lnTo>
                      <a:lnTo>
                        <a:pt x="19605" y="17458"/>
                      </a:lnTo>
                      <a:lnTo>
                        <a:pt x="19890" y="17406"/>
                      </a:lnTo>
                      <a:lnTo>
                        <a:pt x="19491" y="15885"/>
                      </a:lnTo>
                      <a:lnTo>
                        <a:pt x="20745" y="16410"/>
                      </a:lnTo>
                      <a:lnTo>
                        <a:pt x="20859" y="16410"/>
                      </a:lnTo>
                      <a:lnTo>
                        <a:pt x="21144" y="15938"/>
                      </a:lnTo>
                      <a:lnTo>
                        <a:pt x="21087" y="15885"/>
                      </a:lnTo>
                      <a:lnTo>
                        <a:pt x="20517" y="15466"/>
                      </a:lnTo>
                      <a:lnTo>
                        <a:pt x="19947" y="15099"/>
                      </a:lnTo>
                      <a:close/>
                      <a:moveTo>
                        <a:pt x="9233" y="11115"/>
                      </a:moveTo>
                      <a:lnTo>
                        <a:pt x="8834" y="10800"/>
                      </a:lnTo>
                      <a:lnTo>
                        <a:pt x="9233" y="10433"/>
                      </a:lnTo>
                      <a:lnTo>
                        <a:pt x="9746" y="10800"/>
                      </a:lnTo>
                      <a:lnTo>
                        <a:pt x="9233" y="11115"/>
                      </a:lnTo>
                      <a:close/>
                      <a:moveTo>
                        <a:pt x="9803" y="12373"/>
                      </a:moveTo>
                      <a:lnTo>
                        <a:pt x="9689" y="11849"/>
                      </a:lnTo>
                      <a:lnTo>
                        <a:pt x="10259" y="11639"/>
                      </a:lnTo>
                      <a:lnTo>
                        <a:pt x="10316" y="12216"/>
                      </a:lnTo>
                      <a:lnTo>
                        <a:pt x="9803" y="12373"/>
                      </a:lnTo>
                      <a:close/>
                      <a:moveTo>
                        <a:pt x="10259" y="9961"/>
                      </a:moveTo>
                      <a:lnTo>
                        <a:pt x="9689" y="9699"/>
                      </a:lnTo>
                      <a:lnTo>
                        <a:pt x="9803" y="9227"/>
                      </a:lnTo>
                      <a:lnTo>
                        <a:pt x="10373" y="9384"/>
                      </a:lnTo>
                      <a:lnTo>
                        <a:pt x="10259" y="9961"/>
                      </a:lnTo>
                      <a:close/>
                      <a:moveTo>
                        <a:pt x="11797" y="9227"/>
                      </a:moveTo>
                      <a:lnTo>
                        <a:pt x="11911" y="9699"/>
                      </a:lnTo>
                      <a:lnTo>
                        <a:pt x="11341" y="9961"/>
                      </a:lnTo>
                      <a:lnTo>
                        <a:pt x="11284" y="9384"/>
                      </a:lnTo>
                      <a:lnTo>
                        <a:pt x="11797" y="9227"/>
                      </a:lnTo>
                      <a:close/>
                      <a:moveTo>
                        <a:pt x="11797" y="12373"/>
                      </a:moveTo>
                      <a:lnTo>
                        <a:pt x="11227" y="12216"/>
                      </a:lnTo>
                      <a:lnTo>
                        <a:pt x="11341" y="11639"/>
                      </a:lnTo>
                      <a:lnTo>
                        <a:pt x="11911" y="11849"/>
                      </a:lnTo>
                      <a:lnTo>
                        <a:pt x="11797" y="12373"/>
                      </a:lnTo>
                      <a:close/>
                      <a:moveTo>
                        <a:pt x="12367" y="11115"/>
                      </a:moveTo>
                      <a:lnTo>
                        <a:pt x="11854" y="10800"/>
                      </a:lnTo>
                      <a:lnTo>
                        <a:pt x="12367" y="10433"/>
                      </a:lnTo>
                      <a:lnTo>
                        <a:pt x="12766" y="10800"/>
                      </a:lnTo>
                      <a:lnTo>
                        <a:pt x="12367" y="11115"/>
                      </a:lnTo>
                      <a:close/>
                    </a:path>
                  </a:pathLst>
                </a:custGeom>
                <a:solidFill>
                  <a:srgbClr val="FEFFFF">
                    <a:alpha val="3000"/>
                  </a:srgbClr>
                </a:solidFill>
                <a:ln w="9525" cap="flat">
                  <a:solidFill>
                    <a:srgbClr val="FEFFFF">
                      <a:alpha val="4000"/>
                    </a:srgbClr>
                  </a:solidFill>
                  <a:prstDash val="solid"/>
                  <a:round/>
                </a:ln>
                <a:effectLst/>
              </p:spPr>
              <p:txBody>
                <a:bodyPr wrap="square" lIns="45719" tIns="45719" rIns="45719" bIns="45719" numCol="1" anchor="t">
                  <a:noAutofit/>
                </a:bodyPr>
                <a:lstStyle/>
                <a:p>
                  <a:pPr defTabSz="457200">
                    <a:defRPr>
                      <a:solidFill>
                        <a:srgbClr val="FFFFFF"/>
                      </a:solidFill>
                    </a:defRPr>
                  </a:pPr>
                  <a:endParaRPr/>
                </a:p>
              </p:txBody>
            </p:sp>
            <p:sp>
              <p:nvSpPr>
                <p:cNvPr id="129" name="Freeform 25"/>
                <p:cNvSpPr/>
                <p:nvPr/>
              </p:nvSpPr>
              <p:spPr>
                <a:xfrm rot="20016555">
                  <a:off x="874136" y="2380353"/>
                  <a:ext cx="824485" cy="946710"/>
                </a:xfrm>
                <a:custGeom>
                  <a:avLst/>
                  <a:gdLst/>
                  <a:ahLst/>
                  <a:cxnLst>
                    <a:cxn ang="0">
                      <a:pos x="wd2" y="hd2"/>
                    </a:cxn>
                    <a:cxn ang="5400000">
                      <a:pos x="wd2" y="hd2"/>
                    </a:cxn>
                    <a:cxn ang="10800000">
                      <a:pos x="wd2" y="hd2"/>
                    </a:cxn>
                    <a:cxn ang="16200000">
                      <a:pos x="wd2" y="hd2"/>
                    </a:cxn>
                  </a:cxnLst>
                  <a:rect l="0" t="0" r="r" b="b"/>
                  <a:pathLst>
                    <a:path w="21600" h="21600" extrusionOk="0">
                      <a:moveTo>
                        <a:pt x="21371" y="15976"/>
                      </a:moveTo>
                      <a:lnTo>
                        <a:pt x="20914" y="15727"/>
                      </a:lnTo>
                      <a:lnTo>
                        <a:pt x="20971" y="15677"/>
                      </a:lnTo>
                      <a:lnTo>
                        <a:pt x="21029" y="15578"/>
                      </a:lnTo>
                      <a:lnTo>
                        <a:pt x="20971" y="15528"/>
                      </a:lnTo>
                      <a:lnTo>
                        <a:pt x="20057" y="14881"/>
                      </a:lnTo>
                      <a:lnTo>
                        <a:pt x="19143" y="14334"/>
                      </a:lnTo>
                      <a:lnTo>
                        <a:pt x="20914" y="13886"/>
                      </a:lnTo>
                      <a:lnTo>
                        <a:pt x="20857" y="13637"/>
                      </a:lnTo>
                      <a:lnTo>
                        <a:pt x="18686" y="14085"/>
                      </a:lnTo>
                      <a:lnTo>
                        <a:pt x="18057" y="13786"/>
                      </a:lnTo>
                      <a:lnTo>
                        <a:pt x="17429" y="13288"/>
                      </a:lnTo>
                      <a:lnTo>
                        <a:pt x="20571" y="12492"/>
                      </a:lnTo>
                      <a:lnTo>
                        <a:pt x="20514" y="12194"/>
                      </a:lnTo>
                      <a:lnTo>
                        <a:pt x="17086" y="12940"/>
                      </a:lnTo>
                      <a:lnTo>
                        <a:pt x="16800" y="12542"/>
                      </a:lnTo>
                      <a:lnTo>
                        <a:pt x="16514" y="12194"/>
                      </a:lnTo>
                      <a:lnTo>
                        <a:pt x="16286" y="11795"/>
                      </a:lnTo>
                      <a:lnTo>
                        <a:pt x="16171" y="11447"/>
                      </a:lnTo>
                      <a:lnTo>
                        <a:pt x="17600" y="12194"/>
                      </a:lnTo>
                      <a:lnTo>
                        <a:pt x="17771" y="12243"/>
                      </a:lnTo>
                      <a:lnTo>
                        <a:pt x="17829" y="12243"/>
                      </a:lnTo>
                      <a:lnTo>
                        <a:pt x="17886" y="12194"/>
                      </a:lnTo>
                      <a:lnTo>
                        <a:pt x="17886" y="12144"/>
                      </a:lnTo>
                      <a:lnTo>
                        <a:pt x="17771" y="11994"/>
                      </a:lnTo>
                      <a:lnTo>
                        <a:pt x="16743" y="11298"/>
                      </a:lnTo>
                      <a:lnTo>
                        <a:pt x="16457" y="11049"/>
                      </a:lnTo>
                      <a:lnTo>
                        <a:pt x="16286" y="10800"/>
                      </a:lnTo>
                      <a:lnTo>
                        <a:pt x="16457" y="10551"/>
                      </a:lnTo>
                      <a:lnTo>
                        <a:pt x="16743" y="10302"/>
                      </a:lnTo>
                      <a:lnTo>
                        <a:pt x="17771" y="9606"/>
                      </a:lnTo>
                      <a:lnTo>
                        <a:pt x="17886" y="9456"/>
                      </a:lnTo>
                      <a:lnTo>
                        <a:pt x="17886" y="9406"/>
                      </a:lnTo>
                      <a:lnTo>
                        <a:pt x="17829" y="9307"/>
                      </a:lnTo>
                      <a:lnTo>
                        <a:pt x="17771" y="9307"/>
                      </a:lnTo>
                      <a:lnTo>
                        <a:pt x="17600" y="9357"/>
                      </a:lnTo>
                      <a:lnTo>
                        <a:pt x="17314" y="9506"/>
                      </a:lnTo>
                      <a:lnTo>
                        <a:pt x="16171" y="10153"/>
                      </a:lnTo>
                      <a:lnTo>
                        <a:pt x="16286" y="9755"/>
                      </a:lnTo>
                      <a:lnTo>
                        <a:pt x="16514" y="9357"/>
                      </a:lnTo>
                      <a:lnTo>
                        <a:pt x="16800" y="9008"/>
                      </a:lnTo>
                      <a:lnTo>
                        <a:pt x="17143" y="8610"/>
                      </a:lnTo>
                      <a:lnTo>
                        <a:pt x="20457" y="9307"/>
                      </a:lnTo>
                      <a:lnTo>
                        <a:pt x="20514" y="9008"/>
                      </a:lnTo>
                      <a:lnTo>
                        <a:pt x="17486" y="8262"/>
                      </a:lnTo>
                      <a:lnTo>
                        <a:pt x="18171" y="7665"/>
                      </a:lnTo>
                      <a:lnTo>
                        <a:pt x="18743" y="7416"/>
                      </a:lnTo>
                      <a:lnTo>
                        <a:pt x="20800" y="7864"/>
                      </a:lnTo>
                      <a:lnTo>
                        <a:pt x="20857" y="7615"/>
                      </a:lnTo>
                      <a:lnTo>
                        <a:pt x="19143" y="7167"/>
                      </a:lnTo>
                      <a:lnTo>
                        <a:pt x="20057" y="6619"/>
                      </a:lnTo>
                      <a:lnTo>
                        <a:pt x="20914" y="6022"/>
                      </a:lnTo>
                      <a:lnTo>
                        <a:pt x="20971" y="5972"/>
                      </a:lnTo>
                      <a:lnTo>
                        <a:pt x="20971" y="5923"/>
                      </a:lnTo>
                      <a:lnTo>
                        <a:pt x="20914" y="5873"/>
                      </a:lnTo>
                      <a:lnTo>
                        <a:pt x="21371" y="5624"/>
                      </a:lnTo>
                      <a:lnTo>
                        <a:pt x="21600" y="5475"/>
                      </a:lnTo>
                      <a:lnTo>
                        <a:pt x="21543" y="5375"/>
                      </a:lnTo>
                      <a:lnTo>
                        <a:pt x="21486" y="5325"/>
                      </a:lnTo>
                      <a:lnTo>
                        <a:pt x="21486" y="5276"/>
                      </a:lnTo>
                      <a:lnTo>
                        <a:pt x="21257" y="5425"/>
                      </a:lnTo>
                      <a:lnTo>
                        <a:pt x="20800" y="5624"/>
                      </a:lnTo>
                      <a:lnTo>
                        <a:pt x="20743" y="5574"/>
                      </a:lnTo>
                      <a:lnTo>
                        <a:pt x="20686" y="5475"/>
                      </a:lnTo>
                      <a:lnTo>
                        <a:pt x="20571" y="5524"/>
                      </a:lnTo>
                      <a:lnTo>
                        <a:pt x="19543" y="5873"/>
                      </a:lnTo>
                      <a:lnTo>
                        <a:pt x="18514" y="6271"/>
                      </a:lnTo>
                      <a:lnTo>
                        <a:pt x="18971" y="4728"/>
                      </a:lnTo>
                      <a:lnTo>
                        <a:pt x="18686" y="4629"/>
                      </a:lnTo>
                      <a:lnTo>
                        <a:pt x="18057" y="6470"/>
                      </a:lnTo>
                      <a:lnTo>
                        <a:pt x="17371" y="6818"/>
                      </a:lnTo>
                      <a:lnTo>
                        <a:pt x="16571" y="7018"/>
                      </a:lnTo>
                      <a:lnTo>
                        <a:pt x="17371" y="4280"/>
                      </a:lnTo>
                      <a:lnTo>
                        <a:pt x="17086" y="4181"/>
                      </a:lnTo>
                      <a:lnTo>
                        <a:pt x="16114" y="7117"/>
                      </a:lnTo>
                      <a:lnTo>
                        <a:pt x="15086" y="7217"/>
                      </a:lnTo>
                      <a:lnTo>
                        <a:pt x="14571" y="7167"/>
                      </a:lnTo>
                      <a:lnTo>
                        <a:pt x="14171" y="7067"/>
                      </a:lnTo>
                      <a:lnTo>
                        <a:pt x="15086" y="6619"/>
                      </a:lnTo>
                      <a:lnTo>
                        <a:pt x="15600" y="6420"/>
                      </a:lnTo>
                      <a:lnTo>
                        <a:pt x="15771" y="6271"/>
                      </a:lnTo>
                      <a:lnTo>
                        <a:pt x="15771" y="6221"/>
                      </a:lnTo>
                      <a:lnTo>
                        <a:pt x="15714" y="6122"/>
                      </a:lnTo>
                      <a:lnTo>
                        <a:pt x="15657" y="6122"/>
                      </a:lnTo>
                      <a:lnTo>
                        <a:pt x="15371" y="6171"/>
                      </a:lnTo>
                      <a:lnTo>
                        <a:pt x="14286" y="6570"/>
                      </a:lnTo>
                      <a:lnTo>
                        <a:pt x="13943" y="6619"/>
                      </a:lnTo>
                      <a:lnTo>
                        <a:pt x="13657" y="6669"/>
                      </a:lnTo>
                      <a:lnTo>
                        <a:pt x="13543" y="6669"/>
                      </a:lnTo>
                      <a:lnTo>
                        <a:pt x="13371" y="6371"/>
                      </a:lnTo>
                      <a:lnTo>
                        <a:pt x="13314" y="6072"/>
                      </a:lnTo>
                      <a:lnTo>
                        <a:pt x="13086" y="4927"/>
                      </a:lnTo>
                      <a:lnTo>
                        <a:pt x="13029" y="4778"/>
                      </a:lnTo>
                      <a:lnTo>
                        <a:pt x="12857" y="4778"/>
                      </a:lnTo>
                      <a:lnTo>
                        <a:pt x="12800" y="4828"/>
                      </a:lnTo>
                      <a:lnTo>
                        <a:pt x="12800" y="5027"/>
                      </a:lnTo>
                      <a:lnTo>
                        <a:pt x="12857" y="6420"/>
                      </a:lnTo>
                      <a:lnTo>
                        <a:pt x="12514" y="6122"/>
                      </a:lnTo>
                      <a:lnTo>
                        <a:pt x="12229" y="5773"/>
                      </a:lnTo>
                      <a:lnTo>
                        <a:pt x="12000" y="5375"/>
                      </a:lnTo>
                      <a:lnTo>
                        <a:pt x="11771" y="4927"/>
                      </a:lnTo>
                      <a:lnTo>
                        <a:pt x="14171" y="2787"/>
                      </a:lnTo>
                      <a:lnTo>
                        <a:pt x="13886" y="2588"/>
                      </a:lnTo>
                      <a:lnTo>
                        <a:pt x="11657" y="4479"/>
                      </a:lnTo>
                      <a:lnTo>
                        <a:pt x="11429" y="3683"/>
                      </a:lnTo>
                      <a:lnTo>
                        <a:pt x="11429" y="3135"/>
                      </a:lnTo>
                      <a:lnTo>
                        <a:pt x="12914" y="1792"/>
                      </a:lnTo>
                      <a:lnTo>
                        <a:pt x="12686" y="1593"/>
                      </a:lnTo>
                      <a:lnTo>
                        <a:pt x="11371" y="2688"/>
                      </a:lnTo>
                      <a:lnTo>
                        <a:pt x="11314" y="1742"/>
                      </a:lnTo>
                      <a:lnTo>
                        <a:pt x="11143" y="747"/>
                      </a:lnTo>
                      <a:lnTo>
                        <a:pt x="11086" y="697"/>
                      </a:lnTo>
                      <a:lnTo>
                        <a:pt x="10971" y="697"/>
                      </a:lnTo>
                      <a:lnTo>
                        <a:pt x="10914" y="249"/>
                      </a:lnTo>
                      <a:lnTo>
                        <a:pt x="10914" y="0"/>
                      </a:lnTo>
                      <a:lnTo>
                        <a:pt x="10686" y="0"/>
                      </a:lnTo>
                      <a:lnTo>
                        <a:pt x="10686" y="697"/>
                      </a:lnTo>
                      <a:lnTo>
                        <a:pt x="10457" y="697"/>
                      </a:lnTo>
                      <a:lnTo>
                        <a:pt x="10457" y="747"/>
                      </a:lnTo>
                      <a:lnTo>
                        <a:pt x="10229" y="1742"/>
                      </a:lnTo>
                      <a:lnTo>
                        <a:pt x="10171" y="2737"/>
                      </a:lnTo>
                      <a:lnTo>
                        <a:pt x="8857" y="1593"/>
                      </a:lnTo>
                      <a:lnTo>
                        <a:pt x="8629" y="1792"/>
                      </a:lnTo>
                      <a:lnTo>
                        <a:pt x="10171" y="3185"/>
                      </a:lnTo>
                      <a:lnTo>
                        <a:pt x="10171" y="3832"/>
                      </a:lnTo>
                      <a:lnTo>
                        <a:pt x="9943" y="4529"/>
                      </a:lnTo>
                      <a:lnTo>
                        <a:pt x="7600" y="2588"/>
                      </a:lnTo>
                      <a:lnTo>
                        <a:pt x="7371" y="2787"/>
                      </a:lnTo>
                      <a:lnTo>
                        <a:pt x="9771" y="4977"/>
                      </a:lnTo>
                      <a:lnTo>
                        <a:pt x="9600" y="5425"/>
                      </a:lnTo>
                      <a:lnTo>
                        <a:pt x="9371" y="5823"/>
                      </a:lnTo>
                      <a:lnTo>
                        <a:pt x="8800" y="6420"/>
                      </a:lnTo>
                      <a:lnTo>
                        <a:pt x="8800" y="4778"/>
                      </a:lnTo>
                      <a:lnTo>
                        <a:pt x="8629" y="4778"/>
                      </a:lnTo>
                      <a:lnTo>
                        <a:pt x="8514" y="4927"/>
                      </a:lnTo>
                      <a:lnTo>
                        <a:pt x="8343" y="6072"/>
                      </a:lnTo>
                      <a:lnTo>
                        <a:pt x="8229" y="6371"/>
                      </a:lnTo>
                      <a:lnTo>
                        <a:pt x="8057" y="6669"/>
                      </a:lnTo>
                      <a:lnTo>
                        <a:pt x="7943" y="6669"/>
                      </a:lnTo>
                      <a:lnTo>
                        <a:pt x="7657" y="6619"/>
                      </a:lnTo>
                      <a:lnTo>
                        <a:pt x="7314" y="6570"/>
                      </a:lnTo>
                      <a:lnTo>
                        <a:pt x="6229" y="6171"/>
                      </a:lnTo>
                      <a:lnTo>
                        <a:pt x="6000" y="6122"/>
                      </a:lnTo>
                      <a:lnTo>
                        <a:pt x="5886" y="6122"/>
                      </a:lnTo>
                      <a:lnTo>
                        <a:pt x="5886" y="6271"/>
                      </a:lnTo>
                      <a:lnTo>
                        <a:pt x="6057" y="6420"/>
                      </a:lnTo>
                      <a:lnTo>
                        <a:pt x="6514" y="6619"/>
                      </a:lnTo>
                      <a:lnTo>
                        <a:pt x="7486" y="7067"/>
                      </a:lnTo>
                      <a:lnTo>
                        <a:pt x="7029" y="7167"/>
                      </a:lnTo>
                      <a:lnTo>
                        <a:pt x="6514" y="7217"/>
                      </a:lnTo>
                      <a:lnTo>
                        <a:pt x="6000" y="7167"/>
                      </a:lnTo>
                      <a:lnTo>
                        <a:pt x="5429" y="7117"/>
                      </a:lnTo>
                      <a:lnTo>
                        <a:pt x="4514" y="4280"/>
                      </a:lnTo>
                      <a:lnTo>
                        <a:pt x="4171" y="4330"/>
                      </a:lnTo>
                      <a:lnTo>
                        <a:pt x="4971" y="7018"/>
                      </a:lnTo>
                      <a:lnTo>
                        <a:pt x="4000" y="6769"/>
                      </a:lnTo>
                      <a:lnTo>
                        <a:pt x="3486" y="6520"/>
                      </a:lnTo>
                      <a:lnTo>
                        <a:pt x="2914" y="4728"/>
                      </a:lnTo>
                      <a:lnTo>
                        <a:pt x="2629" y="4778"/>
                      </a:lnTo>
                      <a:lnTo>
                        <a:pt x="3029" y="6321"/>
                      </a:lnTo>
                      <a:lnTo>
                        <a:pt x="2057" y="5873"/>
                      </a:lnTo>
                      <a:lnTo>
                        <a:pt x="1029" y="5524"/>
                      </a:lnTo>
                      <a:lnTo>
                        <a:pt x="914" y="5524"/>
                      </a:lnTo>
                      <a:lnTo>
                        <a:pt x="857" y="5624"/>
                      </a:lnTo>
                      <a:lnTo>
                        <a:pt x="400" y="5425"/>
                      </a:lnTo>
                      <a:lnTo>
                        <a:pt x="114" y="5276"/>
                      </a:lnTo>
                      <a:lnTo>
                        <a:pt x="114" y="5325"/>
                      </a:lnTo>
                      <a:lnTo>
                        <a:pt x="57" y="5375"/>
                      </a:lnTo>
                      <a:lnTo>
                        <a:pt x="0" y="5475"/>
                      </a:lnTo>
                      <a:lnTo>
                        <a:pt x="286" y="5624"/>
                      </a:lnTo>
                      <a:lnTo>
                        <a:pt x="686" y="5873"/>
                      </a:lnTo>
                      <a:lnTo>
                        <a:pt x="629" y="5923"/>
                      </a:lnTo>
                      <a:lnTo>
                        <a:pt x="571" y="6022"/>
                      </a:lnTo>
                      <a:lnTo>
                        <a:pt x="686" y="6072"/>
                      </a:lnTo>
                      <a:lnTo>
                        <a:pt x="1543" y="6669"/>
                      </a:lnTo>
                      <a:lnTo>
                        <a:pt x="2457" y="7266"/>
                      </a:lnTo>
                      <a:lnTo>
                        <a:pt x="686" y="7714"/>
                      </a:lnTo>
                      <a:lnTo>
                        <a:pt x="743" y="7913"/>
                      </a:lnTo>
                      <a:lnTo>
                        <a:pt x="2914" y="7465"/>
                      </a:lnTo>
                      <a:lnTo>
                        <a:pt x="3600" y="7814"/>
                      </a:lnTo>
                      <a:lnTo>
                        <a:pt x="4171" y="8312"/>
                      </a:lnTo>
                      <a:lnTo>
                        <a:pt x="1029" y="9108"/>
                      </a:lnTo>
                      <a:lnTo>
                        <a:pt x="1143" y="9357"/>
                      </a:lnTo>
                      <a:lnTo>
                        <a:pt x="4514" y="8660"/>
                      </a:lnTo>
                      <a:lnTo>
                        <a:pt x="4857" y="9008"/>
                      </a:lnTo>
                      <a:lnTo>
                        <a:pt x="5143" y="9406"/>
                      </a:lnTo>
                      <a:lnTo>
                        <a:pt x="5314" y="9755"/>
                      </a:lnTo>
                      <a:lnTo>
                        <a:pt x="5429" y="10153"/>
                      </a:lnTo>
                      <a:lnTo>
                        <a:pt x="4343" y="9506"/>
                      </a:lnTo>
                      <a:lnTo>
                        <a:pt x="3886" y="9307"/>
                      </a:lnTo>
                      <a:lnTo>
                        <a:pt x="3771" y="9307"/>
                      </a:lnTo>
                      <a:lnTo>
                        <a:pt x="3771" y="9406"/>
                      </a:lnTo>
                      <a:lnTo>
                        <a:pt x="3714" y="9456"/>
                      </a:lnTo>
                      <a:lnTo>
                        <a:pt x="3829" y="9606"/>
                      </a:lnTo>
                      <a:lnTo>
                        <a:pt x="4857" y="10302"/>
                      </a:lnTo>
                      <a:lnTo>
                        <a:pt x="5143" y="10551"/>
                      </a:lnTo>
                      <a:lnTo>
                        <a:pt x="5314" y="10800"/>
                      </a:lnTo>
                      <a:lnTo>
                        <a:pt x="5143" y="11049"/>
                      </a:lnTo>
                      <a:lnTo>
                        <a:pt x="4857" y="11298"/>
                      </a:lnTo>
                      <a:lnTo>
                        <a:pt x="3829" y="11994"/>
                      </a:lnTo>
                      <a:lnTo>
                        <a:pt x="3714" y="12144"/>
                      </a:lnTo>
                      <a:lnTo>
                        <a:pt x="3771" y="12194"/>
                      </a:lnTo>
                      <a:lnTo>
                        <a:pt x="3771" y="12243"/>
                      </a:lnTo>
                      <a:lnTo>
                        <a:pt x="3886" y="12243"/>
                      </a:lnTo>
                      <a:lnTo>
                        <a:pt x="4343" y="12044"/>
                      </a:lnTo>
                      <a:lnTo>
                        <a:pt x="5429" y="11447"/>
                      </a:lnTo>
                      <a:lnTo>
                        <a:pt x="5314" y="11845"/>
                      </a:lnTo>
                      <a:lnTo>
                        <a:pt x="5086" y="12194"/>
                      </a:lnTo>
                      <a:lnTo>
                        <a:pt x="4800" y="12592"/>
                      </a:lnTo>
                      <a:lnTo>
                        <a:pt x="4457" y="12990"/>
                      </a:lnTo>
                      <a:lnTo>
                        <a:pt x="1143" y="12293"/>
                      </a:lnTo>
                      <a:lnTo>
                        <a:pt x="1086" y="12542"/>
                      </a:lnTo>
                      <a:lnTo>
                        <a:pt x="4114" y="13338"/>
                      </a:lnTo>
                      <a:lnTo>
                        <a:pt x="3429" y="13886"/>
                      </a:lnTo>
                      <a:lnTo>
                        <a:pt x="2914" y="14184"/>
                      </a:lnTo>
                      <a:lnTo>
                        <a:pt x="800" y="13736"/>
                      </a:lnTo>
                      <a:lnTo>
                        <a:pt x="743" y="13985"/>
                      </a:lnTo>
                      <a:lnTo>
                        <a:pt x="2457" y="14383"/>
                      </a:lnTo>
                      <a:lnTo>
                        <a:pt x="1543" y="14931"/>
                      </a:lnTo>
                      <a:lnTo>
                        <a:pt x="686" y="15578"/>
                      </a:lnTo>
                      <a:lnTo>
                        <a:pt x="629" y="15628"/>
                      </a:lnTo>
                      <a:lnTo>
                        <a:pt x="686" y="15727"/>
                      </a:lnTo>
                      <a:lnTo>
                        <a:pt x="286" y="15976"/>
                      </a:lnTo>
                      <a:lnTo>
                        <a:pt x="0" y="16125"/>
                      </a:lnTo>
                      <a:lnTo>
                        <a:pt x="57" y="16175"/>
                      </a:lnTo>
                      <a:lnTo>
                        <a:pt x="114" y="16275"/>
                      </a:lnTo>
                      <a:lnTo>
                        <a:pt x="400" y="16175"/>
                      </a:lnTo>
                      <a:lnTo>
                        <a:pt x="857" y="15976"/>
                      </a:lnTo>
                      <a:lnTo>
                        <a:pt x="914" y="16076"/>
                      </a:lnTo>
                      <a:lnTo>
                        <a:pt x="1029" y="16076"/>
                      </a:lnTo>
                      <a:lnTo>
                        <a:pt x="2114" y="15727"/>
                      </a:lnTo>
                      <a:lnTo>
                        <a:pt x="3143" y="15329"/>
                      </a:lnTo>
                      <a:lnTo>
                        <a:pt x="2686" y="16872"/>
                      </a:lnTo>
                      <a:lnTo>
                        <a:pt x="2971" y="16922"/>
                      </a:lnTo>
                      <a:lnTo>
                        <a:pt x="3543" y="15080"/>
                      </a:lnTo>
                      <a:lnTo>
                        <a:pt x="4229" y="14732"/>
                      </a:lnTo>
                      <a:lnTo>
                        <a:pt x="5029" y="14582"/>
                      </a:lnTo>
                      <a:lnTo>
                        <a:pt x="4229" y="17320"/>
                      </a:lnTo>
                      <a:lnTo>
                        <a:pt x="4571" y="17370"/>
                      </a:lnTo>
                      <a:lnTo>
                        <a:pt x="5543" y="14483"/>
                      </a:lnTo>
                      <a:lnTo>
                        <a:pt x="6057" y="14433"/>
                      </a:lnTo>
                      <a:lnTo>
                        <a:pt x="6514" y="14383"/>
                      </a:lnTo>
                      <a:lnTo>
                        <a:pt x="7029" y="14433"/>
                      </a:lnTo>
                      <a:lnTo>
                        <a:pt x="7486" y="14533"/>
                      </a:lnTo>
                      <a:lnTo>
                        <a:pt x="6514" y="14931"/>
                      </a:lnTo>
                      <a:lnTo>
                        <a:pt x="6057" y="15180"/>
                      </a:lnTo>
                      <a:lnTo>
                        <a:pt x="5886" y="15329"/>
                      </a:lnTo>
                      <a:lnTo>
                        <a:pt x="5886" y="15478"/>
                      </a:lnTo>
                      <a:lnTo>
                        <a:pt x="6000" y="15478"/>
                      </a:lnTo>
                      <a:lnTo>
                        <a:pt x="6229" y="15429"/>
                      </a:lnTo>
                      <a:lnTo>
                        <a:pt x="7314" y="15030"/>
                      </a:lnTo>
                      <a:lnTo>
                        <a:pt x="7657" y="14931"/>
                      </a:lnTo>
                      <a:lnTo>
                        <a:pt x="8057" y="14931"/>
                      </a:lnTo>
                      <a:lnTo>
                        <a:pt x="8229" y="15180"/>
                      </a:lnTo>
                      <a:lnTo>
                        <a:pt x="8343" y="15528"/>
                      </a:lnTo>
                      <a:lnTo>
                        <a:pt x="8514" y="16673"/>
                      </a:lnTo>
                      <a:lnTo>
                        <a:pt x="8629" y="16822"/>
                      </a:lnTo>
                      <a:lnTo>
                        <a:pt x="8743" y="16822"/>
                      </a:lnTo>
                      <a:lnTo>
                        <a:pt x="8800" y="16772"/>
                      </a:lnTo>
                      <a:lnTo>
                        <a:pt x="8800" y="15180"/>
                      </a:lnTo>
                      <a:lnTo>
                        <a:pt x="9086" y="15429"/>
                      </a:lnTo>
                      <a:lnTo>
                        <a:pt x="9371" y="15777"/>
                      </a:lnTo>
                      <a:lnTo>
                        <a:pt x="9829" y="16673"/>
                      </a:lnTo>
                      <a:lnTo>
                        <a:pt x="7486" y="18813"/>
                      </a:lnTo>
                      <a:lnTo>
                        <a:pt x="7714" y="19012"/>
                      </a:lnTo>
                      <a:lnTo>
                        <a:pt x="10000" y="17121"/>
                      </a:lnTo>
                      <a:lnTo>
                        <a:pt x="10229" y="17917"/>
                      </a:lnTo>
                      <a:lnTo>
                        <a:pt x="10229" y="18465"/>
                      </a:lnTo>
                      <a:lnTo>
                        <a:pt x="8743" y="19808"/>
                      </a:lnTo>
                      <a:lnTo>
                        <a:pt x="8914" y="19958"/>
                      </a:lnTo>
                      <a:lnTo>
                        <a:pt x="10229" y="18863"/>
                      </a:lnTo>
                      <a:lnTo>
                        <a:pt x="10343" y="19858"/>
                      </a:lnTo>
                      <a:lnTo>
                        <a:pt x="10514" y="20804"/>
                      </a:lnTo>
                      <a:lnTo>
                        <a:pt x="10514" y="20903"/>
                      </a:lnTo>
                      <a:lnTo>
                        <a:pt x="10686" y="20903"/>
                      </a:lnTo>
                      <a:lnTo>
                        <a:pt x="10686" y="21600"/>
                      </a:lnTo>
                      <a:lnTo>
                        <a:pt x="10914" y="21600"/>
                      </a:lnTo>
                      <a:lnTo>
                        <a:pt x="10914" y="21351"/>
                      </a:lnTo>
                      <a:lnTo>
                        <a:pt x="10971" y="20903"/>
                      </a:lnTo>
                      <a:lnTo>
                        <a:pt x="11143" y="20903"/>
                      </a:lnTo>
                      <a:lnTo>
                        <a:pt x="11200" y="20804"/>
                      </a:lnTo>
                      <a:lnTo>
                        <a:pt x="11371" y="19858"/>
                      </a:lnTo>
                      <a:lnTo>
                        <a:pt x="11429" y="18863"/>
                      </a:lnTo>
                      <a:lnTo>
                        <a:pt x="12800" y="19958"/>
                      </a:lnTo>
                      <a:lnTo>
                        <a:pt x="12971" y="19808"/>
                      </a:lnTo>
                      <a:lnTo>
                        <a:pt x="11486" y="18415"/>
                      </a:lnTo>
                      <a:lnTo>
                        <a:pt x="11486" y="17718"/>
                      </a:lnTo>
                      <a:lnTo>
                        <a:pt x="11657" y="17021"/>
                      </a:lnTo>
                      <a:lnTo>
                        <a:pt x="14000" y="19012"/>
                      </a:lnTo>
                      <a:lnTo>
                        <a:pt x="14229" y="18813"/>
                      </a:lnTo>
                      <a:lnTo>
                        <a:pt x="11829" y="16623"/>
                      </a:lnTo>
                      <a:lnTo>
                        <a:pt x="12057" y="16175"/>
                      </a:lnTo>
                      <a:lnTo>
                        <a:pt x="12286" y="15777"/>
                      </a:lnTo>
                      <a:lnTo>
                        <a:pt x="12514" y="15429"/>
                      </a:lnTo>
                      <a:lnTo>
                        <a:pt x="12857" y="15180"/>
                      </a:lnTo>
                      <a:lnTo>
                        <a:pt x="12800" y="16524"/>
                      </a:lnTo>
                      <a:lnTo>
                        <a:pt x="12800" y="16723"/>
                      </a:lnTo>
                      <a:lnTo>
                        <a:pt x="12857" y="16772"/>
                      </a:lnTo>
                      <a:lnTo>
                        <a:pt x="12857" y="16822"/>
                      </a:lnTo>
                      <a:lnTo>
                        <a:pt x="13029" y="16822"/>
                      </a:lnTo>
                      <a:lnTo>
                        <a:pt x="13086" y="16673"/>
                      </a:lnTo>
                      <a:lnTo>
                        <a:pt x="13314" y="15528"/>
                      </a:lnTo>
                      <a:lnTo>
                        <a:pt x="13371" y="15180"/>
                      </a:lnTo>
                      <a:lnTo>
                        <a:pt x="13543" y="14931"/>
                      </a:lnTo>
                      <a:lnTo>
                        <a:pt x="13943" y="14931"/>
                      </a:lnTo>
                      <a:lnTo>
                        <a:pt x="14286" y="15030"/>
                      </a:lnTo>
                      <a:lnTo>
                        <a:pt x="15371" y="15429"/>
                      </a:lnTo>
                      <a:lnTo>
                        <a:pt x="15657" y="15478"/>
                      </a:lnTo>
                      <a:lnTo>
                        <a:pt x="15714" y="15478"/>
                      </a:lnTo>
                      <a:lnTo>
                        <a:pt x="15771" y="15379"/>
                      </a:lnTo>
                      <a:lnTo>
                        <a:pt x="15771" y="15329"/>
                      </a:lnTo>
                      <a:lnTo>
                        <a:pt x="15600" y="15180"/>
                      </a:lnTo>
                      <a:lnTo>
                        <a:pt x="15086" y="14931"/>
                      </a:lnTo>
                      <a:lnTo>
                        <a:pt x="14171" y="14533"/>
                      </a:lnTo>
                      <a:lnTo>
                        <a:pt x="14571" y="14433"/>
                      </a:lnTo>
                      <a:lnTo>
                        <a:pt x="15086" y="14383"/>
                      </a:lnTo>
                      <a:lnTo>
                        <a:pt x="15600" y="14433"/>
                      </a:lnTo>
                      <a:lnTo>
                        <a:pt x="16171" y="14483"/>
                      </a:lnTo>
                      <a:lnTo>
                        <a:pt x="17143" y="17320"/>
                      </a:lnTo>
                      <a:lnTo>
                        <a:pt x="17429" y="17220"/>
                      </a:lnTo>
                      <a:lnTo>
                        <a:pt x="16686" y="14582"/>
                      </a:lnTo>
                      <a:lnTo>
                        <a:pt x="17600" y="14782"/>
                      </a:lnTo>
                      <a:lnTo>
                        <a:pt x="18114" y="15080"/>
                      </a:lnTo>
                      <a:lnTo>
                        <a:pt x="18743" y="16872"/>
                      </a:lnTo>
                      <a:lnTo>
                        <a:pt x="19029" y="16822"/>
                      </a:lnTo>
                      <a:lnTo>
                        <a:pt x="18571" y="15279"/>
                      </a:lnTo>
                      <a:lnTo>
                        <a:pt x="19543" y="15677"/>
                      </a:lnTo>
                      <a:lnTo>
                        <a:pt x="20629" y="16026"/>
                      </a:lnTo>
                      <a:lnTo>
                        <a:pt x="20686" y="16076"/>
                      </a:lnTo>
                      <a:lnTo>
                        <a:pt x="20743" y="15976"/>
                      </a:lnTo>
                      <a:lnTo>
                        <a:pt x="20800" y="15976"/>
                      </a:lnTo>
                      <a:lnTo>
                        <a:pt x="21486" y="16275"/>
                      </a:lnTo>
                      <a:lnTo>
                        <a:pt x="21543" y="16175"/>
                      </a:lnTo>
                      <a:lnTo>
                        <a:pt x="21600" y="16125"/>
                      </a:lnTo>
                      <a:lnTo>
                        <a:pt x="21371" y="15976"/>
                      </a:lnTo>
                      <a:close/>
                      <a:moveTo>
                        <a:pt x="11943" y="10800"/>
                      </a:moveTo>
                      <a:lnTo>
                        <a:pt x="12743" y="10302"/>
                      </a:lnTo>
                      <a:lnTo>
                        <a:pt x="13543" y="9854"/>
                      </a:lnTo>
                      <a:lnTo>
                        <a:pt x="15086" y="10800"/>
                      </a:lnTo>
                      <a:lnTo>
                        <a:pt x="13543" y="11746"/>
                      </a:lnTo>
                      <a:lnTo>
                        <a:pt x="12743" y="11298"/>
                      </a:lnTo>
                      <a:lnTo>
                        <a:pt x="11943" y="10800"/>
                      </a:lnTo>
                      <a:close/>
                      <a:moveTo>
                        <a:pt x="11371" y="9954"/>
                      </a:moveTo>
                      <a:lnTo>
                        <a:pt x="11257" y="9108"/>
                      </a:lnTo>
                      <a:lnTo>
                        <a:pt x="11200" y="8262"/>
                      </a:lnTo>
                      <a:lnTo>
                        <a:pt x="12971" y="7565"/>
                      </a:lnTo>
                      <a:lnTo>
                        <a:pt x="13143" y="9207"/>
                      </a:lnTo>
                      <a:lnTo>
                        <a:pt x="12286" y="9606"/>
                      </a:lnTo>
                      <a:lnTo>
                        <a:pt x="11371" y="9954"/>
                      </a:lnTo>
                      <a:close/>
                      <a:moveTo>
                        <a:pt x="10229" y="9954"/>
                      </a:moveTo>
                      <a:lnTo>
                        <a:pt x="9371" y="9606"/>
                      </a:lnTo>
                      <a:lnTo>
                        <a:pt x="8514" y="9207"/>
                      </a:lnTo>
                      <a:lnTo>
                        <a:pt x="8686" y="7565"/>
                      </a:lnTo>
                      <a:lnTo>
                        <a:pt x="10400" y="8262"/>
                      </a:lnTo>
                      <a:lnTo>
                        <a:pt x="10343" y="9108"/>
                      </a:lnTo>
                      <a:lnTo>
                        <a:pt x="10229" y="9954"/>
                      </a:lnTo>
                      <a:close/>
                      <a:moveTo>
                        <a:pt x="9657" y="10800"/>
                      </a:moveTo>
                      <a:lnTo>
                        <a:pt x="8914" y="11298"/>
                      </a:lnTo>
                      <a:lnTo>
                        <a:pt x="8114" y="11746"/>
                      </a:lnTo>
                      <a:lnTo>
                        <a:pt x="6514" y="10800"/>
                      </a:lnTo>
                      <a:lnTo>
                        <a:pt x="8114" y="9854"/>
                      </a:lnTo>
                      <a:lnTo>
                        <a:pt x="8914" y="10302"/>
                      </a:lnTo>
                      <a:lnTo>
                        <a:pt x="9657" y="10800"/>
                      </a:lnTo>
                      <a:close/>
                      <a:moveTo>
                        <a:pt x="10229" y="11646"/>
                      </a:moveTo>
                      <a:lnTo>
                        <a:pt x="10343" y="12492"/>
                      </a:lnTo>
                      <a:lnTo>
                        <a:pt x="10400" y="13338"/>
                      </a:lnTo>
                      <a:lnTo>
                        <a:pt x="8686" y="14035"/>
                      </a:lnTo>
                      <a:lnTo>
                        <a:pt x="8514" y="12343"/>
                      </a:lnTo>
                      <a:lnTo>
                        <a:pt x="10229" y="11646"/>
                      </a:lnTo>
                      <a:close/>
                      <a:moveTo>
                        <a:pt x="11371" y="11646"/>
                      </a:moveTo>
                      <a:lnTo>
                        <a:pt x="12286" y="11994"/>
                      </a:lnTo>
                      <a:lnTo>
                        <a:pt x="13143" y="12393"/>
                      </a:lnTo>
                      <a:lnTo>
                        <a:pt x="12971" y="14035"/>
                      </a:lnTo>
                      <a:lnTo>
                        <a:pt x="11200" y="13338"/>
                      </a:lnTo>
                      <a:lnTo>
                        <a:pt x="11257" y="12492"/>
                      </a:lnTo>
                      <a:lnTo>
                        <a:pt x="11371" y="11646"/>
                      </a:lnTo>
                      <a:close/>
                    </a:path>
                  </a:pathLst>
                </a:custGeom>
                <a:solidFill>
                  <a:srgbClr val="FEFFFF">
                    <a:alpha val="3000"/>
                  </a:srgbClr>
                </a:solidFill>
                <a:ln w="9525" cap="flat">
                  <a:solidFill>
                    <a:srgbClr val="FEFFFF">
                      <a:alpha val="5000"/>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30" name="Freeform 29"/>
                <p:cNvSpPr/>
                <p:nvPr/>
              </p:nvSpPr>
              <p:spPr>
                <a:xfrm rot="18879730">
                  <a:off x="1500560" y="977783"/>
                  <a:ext cx="642106" cy="728815"/>
                </a:xfrm>
                <a:custGeom>
                  <a:avLst/>
                  <a:gdLst/>
                  <a:ahLst/>
                  <a:cxnLst>
                    <a:cxn ang="0">
                      <a:pos x="wd2" y="hd2"/>
                    </a:cxn>
                    <a:cxn ang="5400000">
                      <a:pos x="wd2" y="hd2"/>
                    </a:cxn>
                    <a:cxn ang="10800000">
                      <a:pos x="wd2" y="hd2"/>
                    </a:cxn>
                    <a:cxn ang="16200000">
                      <a:pos x="wd2" y="hd2"/>
                    </a:cxn>
                  </a:cxnLst>
                  <a:rect l="0" t="0" r="r" b="b"/>
                  <a:pathLst>
                    <a:path w="21600" h="21600" extrusionOk="0">
                      <a:moveTo>
                        <a:pt x="21542" y="15789"/>
                      </a:moveTo>
                      <a:lnTo>
                        <a:pt x="20608" y="15120"/>
                      </a:lnTo>
                      <a:lnTo>
                        <a:pt x="19615" y="14503"/>
                      </a:lnTo>
                      <a:lnTo>
                        <a:pt x="21542" y="14040"/>
                      </a:lnTo>
                      <a:lnTo>
                        <a:pt x="21425" y="13783"/>
                      </a:lnTo>
                      <a:lnTo>
                        <a:pt x="19206" y="14297"/>
                      </a:lnTo>
                      <a:lnTo>
                        <a:pt x="18331" y="13834"/>
                      </a:lnTo>
                      <a:lnTo>
                        <a:pt x="17455" y="13474"/>
                      </a:lnTo>
                      <a:lnTo>
                        <a:pt x="21191" y="12549"/>
                      </a:lnTo>
                      <a:lnTo>
                        <a:pt x="21075" y="12240"/>
                      </a:lnTo>
                      <a:lnTo>
                        <a:pt x="16813" y="13166"/>
                      </a:lnTo>
                      <a:lnTo>
                        <a:pt x="16229" y="12909"/>
                      </a:lnTo>
                      <a:lnTo>
                        <a:pt x="15529" y="12343"/>
                      </a:lnTo>
                      <a:lnTo>
                        <a:pt x="14886" y="11777"/>
                      </a:lnTo>
                      <a:lnTo>
                        <a:pt x="14361" y="11263"/>
                      </a:lnTo>
                      <a:lnTo>
                        <a:pt x="14069" y="10749"/>
                      </a:lnTo>
                      <a:lnTo>
                        <a:pt x="14186" y="10440"/>
                      </a:lnTo>
                      <a:lnTo>
                        <a:pt x="14361" y="10183"/>
                      </a:lnTo>
                      <a:lnTo>
                        <a:pt x="14886" y="9617"/>
                      </a:lnTo>
                      <a:lnTo>
                        <a:pt x="15529" y="9051"/>
                      </a:lnTo>
                      <a:lnTo>
                        <a:pt x="16288" y="8486"/>
                      </a:lnTo>
                      <a:lnTo>
                        <a:pt x="16463" y="8383"/>
                      </a:lnTo>
                      <a:lnTo>
                        <a:pt x="16871" y="8229"/>
                      </a:lnTo>
                      <a:lnTo>
                        <a:pt x="21016" y="9103"/>
                      </a:lnTo>
                      <a:lnTo>
                        <a:pt x="21133" y="8846"/>
                      </a:lnTo>
                      <a:lnTo>
                        <a:pt x="17514" y="7920"/>
                      </a:lnTo>
                      <a:lnTo>
                        <a:pt x="19206" y="7097"/>
                      </a:lnTo>
                      <a:lnTo>
                        <a:pt x="21425" y="7560"/>
                      </a:lnTo>
                      <a:lnTo>
                        <a:pt x="21483" y="7354"/>
                      </a:lnTo>
                      <a:lnTo>
                        <a:pt x="19615" y="6840"/>
                      </a:lnTo>
                      <a:lnTo>
                        <a:pt x="20608" y="6274"/>
                      </a:lnTo>
                      <a:lnTo>
                        <a:pt x="21542" y="5606"/>
                      </a:lnTo>
                      <a:lnTo>
                        <a:pt x="21600" y="5554"/>
                      </a:lnTo>
                      <a:lnTo>
                        <a:pt x="21250" y="5040"/>
                      </a:lnTo>
                      <a:lnTo>
                        <a:pt x="21191" y="5091"/>
                      </a:lnTo>
                      <a:lnTo>
                        <a:pt x="20024" y="5451"/>
                      </a:lnTo>
                      <a:lnTo>
                        <a:pt x="18973" y="5914"/>
                      </a:lnTo>
                      <a:lnTo>
                        <a:pt x="19440" y="4217"/>
                      </a:lnTo>
                      <a:lnTo>
                        <a:pt x="19148" y="4166"/>
                      </a:lnTo>
                      <a:lnTo>
                        <a:pt x="18506" y="6120"/>
                      </a:lnTo>
                      <a:lnTo>
                        <a:pt x="17689" y="6583"/>
                      </a:lnTo>
                      <a:lnTo>
                        <a:pt x="16871" y="6994"/>
                      </a:lnTo>
                      <a:lnTo>
                        <a:pt x="17747" y="3754"/>
                      </a:lnTo>
                      <a:lnTo>
                        <a:pt x="17455" y="3651"/>
                      </a:lnTo>
                      <a:lnTo>
                        <a:pt x="16229" y="7406"/>
                      </a:lnTo>
                      <a:lnTo>
                        <a:pt x="15937" y="7560"/>
                      </a:lnTo>
                      <a:lnTo>
                        <a:pt x="15704" y="7663"/>
                      </a:lnTo>
                      <a:lnTo>
                        <a:pt x="14945" y="7920"/>
                      </a:lnTo>
                      <a:lnTo>
                        <a:pt x="14186" y="8074"/>
                      </a:lnTo>
                      <a:lnTo>
                        <a:pt x="13485" y="8177"/>
                      </a:lnTo>
                      <a:lnTo>
                        <a:pt x="12902" y="8229"/>
                      </a:lnTo>
                      <a:lnTo>
                        <a:pt x="12435" y="8229"/>
                      </a:lnTo>
                      <a:lnTo>
                        <a:pt x="12084" y="7714"/>
                      </a:lnTo>
                      <a:lnTo>
                        <a:pt x="11792" y="7046"/>
                      </a:lnTo>
                      <a:lnTo>
                        <a:pt x="11559" y="6274"/>
                      </a:lnTo>
                      <a:lnTo>
                        <a:pt x="11325" y="5400"/>
                      </a:lnTo>
                      <a:lnTo>
                        <a:pt x="11384" y="5246"/>
                      </a:lnTo>
                      <a:lnTo>
                        <a:pt x="11384" y="4886"/>
                      </a:lnTo>
                      <a:lnTo>
                        <a:pt x="14361" y="2160"/>
                      </a:lnTo>
                      <a:lnTo>
                        <a:pt x="14128" y="1954"/>
                      </a:lnTo>
                      <a:lnTo>
                        <a:pt x="11442" y="4217"/>
                      </a:lnTo>
                      <a:lnTo>
                        <a:pt x="11442" y="2520"/>
                      </a:lnTo>
                      <a:lnTo>
                        <a:pt x="13018" y="1080"/>
                      </a:lnTo>
                      <a:lnTo>
                        <a:pt x="12843" y="926"/>
                      </a:lnTo>
                      <a:lnTo>
                        <a:pt x="11442" y="2057"/>
                      </a:lnTo>
                      <a:lnTo>
                        <a:pt x="11325" y="1029"/>
                      </a:lnTo>
                      <a:lnTo>
                        <a:pt x="11150" y="51"/>
                      </a:lnTo>
                      <a:lnTo>
                        <a:pt x="11150" y="0"/>
                      </a:lnTo>
                      <a:lnTo>
                        <a:pt x="10450" y="0"/>
                      </a:lnTo>
                      <a:lnTo>
                        <a:pt x="10450" y="51"/>
                      </a:lnTo>
                      <a:lnTo>
                        <a:pt x="10216" y="1080"/>
                      </a:lnTo>
                      <a:lnTo>
                        <a:pt x="10158" y="2109"/>
                      </a:lnTo>
                      <a:lnTo>
                        <a:pt x="8757" y="926"/>
                      </a:lnTo>
                      <a:lnTo>
                        <a:pt x="8523" y="1080"/>
                      </a:lnTo>
                      <a:lnTo>
                        <a:pt x="10158" y="2571"/>
                      </a:lnTo>
                      <a:lnTo>
                        <a:pt x="10158" y="3446"/>
                      </a:lnTo>
                      <a:lnTo>
                        <a:pt x="10216" y="4269"/>
                      </a:lnTo>
                      <a:lnTo>
                        <a:pt x="7414" y="1954"/>
                      </a:lnTo>
                      <a:lnTo>
                        <a:pt x="7181" y="2160"/>
                      </a:lnTo>
                      <a:lnTo>
                        <a:pt x="10216" y="4937"/>
                      </a:lnTo>
                      <a:lnTo>
                        <a:pt x="10275" y="5246"/>
                      </a:lnTo>
                      <a:lnTo>
                        <a:pt x="10275" y="5503"/>
                      </a:lnTo>
                      <a:lnTo>
                        <a:pt x="10099" y="6326"/>
                      </a:lnTo>
                      <a:lnTo>
                        <a:pt x="9866" y="7097"/>
                      </a:lnTo>
                      <a:lnTo>
                        <a:pt x="9574" y="7766"/>
                      </a:lnTo>
                      <a:lnTo>
                        <a:pt x="9399" y="8023"/>
                      </a:lnTo>
                      <a:lnTo>
                        <a:pt x="9224" y="8229"/>
                      </a:lnTo>
                      <a:lnTo>
                        <a:pt x="8757" y="8280"/>
                      </a:lnTo>
                      <a:lnTo>
                        <a:pt x="8115" y="8229"/>
                      </a:lnTo>
                      <a:lnTo>
                        <a:pt x="7414" y="8126"/>
                      </a:lnTo>
                      <a:lnTo>
                        <a:pt x="6655" y="7920"/>
                      </a:lnTo>
                      <a:lnTo>
                        <a:pt x="5838" y="7663"/>
                      </a:lnTo>
                      <a:lnTo>
                        <a:pt x="5721" y="7560"/>
                      </a:lnTo>
                      <a:lnTo>
                        <a:pt x="5371" y="7354"/>
                      </a:lnTo>
                      <a:lnTo>
                        <a:pt x="4145" y="3754"/>
                      </a:lnTo>
                      <a:lnTo>
                        <a:pt x="3795" y="3806"/>
                      </a:lnTo>
                      <a:lnTo>
                        <a:pt x="4729" y="6994"/>
                      </a:lnTo>
                      <a:lnTo>
                        <a:pt x="3094" y="6171"/>
                      </a:lnTo>
                      <a:lnTo>
                        <a:pt x="2452" y="4217"/>
                      </a:lnTo>
                      <a:lnTo>
                        <a:pt x="2160" y="4269"/>
                      </a:lnTo>
                      <a:lnTo>
                        <a:pt x="2627" y="5914"/>
                      </a:lnTo>
                      <a:lnTo>
                        <a:pt x="1576" y="5503"/>
                      </a:lnTo>
                      <a:lnTo>
                        <a:pt x="467" y="5091"/>
                      </a:lnTo>
                      <a:lnTo>
                        <a:pt x="350" y="5091"/>
                      </a:lnTo>
                      <a:lnTo>
                        <a:pt x="292" y="5143"/>
                      </a:lnTo>
                      <a:lnTo>
                        <a:pt x="58" y="5503"/>
                      </a:lnTo>
                      <a:lnTo>
                        <a:pt x="0" y="5606"/>
                      </a:lnTo>
                      <a:lnTo>
                        <a:pt x="117" y="5657"/>
                      </a:lnTo>
                      <a:lnTo>
                        <a:pt x="1051" y="6326"/>
                      </a:lnTo>
                      <a:lnTo>
                        <a:pt x="2043" y="6943"/>
                      </a:lnTo>
                      <a:lnTo>
                        <a:pt x="117" y="7406"/>
                      </a:lnTo>
                      <a:lnTo>
                        <a:pt x="175" y="7663"/>
                      </a:lnTo>
                      <a:lnTo>
                        <a:pt x="2452" y="7149"/>
                      </a:lnTo>
                      <a:lnTo>
                        <a:pt x="3328" y="7611"/>
                      </a:lnTo>
                      <a:lnTo>
                        <a:pt x="4145" y="7971"/>
                      </a:lnTo>
                      <a:lnTo>
                        <a:pt x="467" y="8897"/>
                      </a:lnTo>
                      <a:lnTo>
                        <a:pt x="584" y="9206"/>
                      </a:lnTo>
                      <a:lnTo>
                        <a:pt x="4845" y="8280"/>
                      </a:lnTo>
                      <a:lnTo>
                        <a:pt x="5429" y="8537"/>
                      </a:lnTo>
                      <a:lnTo>
                        <a:pt x="6130" y="9103"/>
                      </a:lnTo>
                      <a:lnTo>
                        <a:pt x="6772" y="9669"/>
                      </a:lnTo>
                      <a:lnTo>
                        <a:pt x="7297" y="10183"/>
                      </a:lnTo>
                      <a:lnTo>
                        <a:pt x="7472" y="10491"/>
                      </a:lnTo>
                      <a:lnTo>
                        <a:pt x="7589" y="10749"/>
                      </a:lnTo>
                      <a:lnTo>
                        <a:pt x="7472" y="11006"/>
                      </a:lnTo>
                      <a:lnTo>
                        <a:pt x="7239" y="11263"/>
                      </a:lnTo>
                      <a:lnTo>
                        <a:pt x="6772" y="11829"/>
                      </a:lnTo>
                      <a:lnTo>
                        <a:pt x="5371" y="12960"/>
                      </a:lnTo>
                      <a:lnTo>
                        <a:pt x="5196" y="13063"/>
                      </a:lnTo>
                      <a:lnTo>
                        <a:pt x="4787" y="13217"/>
                      </a:lnTo>
                      <a:lnTo>
                        <a:pt x="642" y="12343"/>
                      </a:lnTo>
                      <a:lnTo>
                        <a:pt x="525" y="12600"/>
                      </a:lnTo>
                      <a:lnTo>
                        <a:pt x="4145" y="13526"/>
                      </a:lnTo>
                      <a:lnTo>
                        <a:pt x="2452" y="14349"/>
                      </a:lnTo>
                      <a:lnTo>
                        <a:pt x="234" y="13886"/>
                      </a:lnTo>
                      <a:lnTo>
                        <a:pt x="175" y="14091"/>
                      </a:lnTo>
                      <a:lnTo>
                        <a:pt x="1985" y="14606"/>
                      </a:lnTo>
                      <a:lnTo>
                        <a:pt x="1051" y="15171"/>
                      </a:lnTo>
                      <a:lnTo>
                        <a:pt x="117" y="15840"/>
                      </a:lnTo>
                      <a:lnTo>
                        <a:pt x="58" y="15891"/>
                      </a:lnTo>
                      <a:lnTo>
                        <a:pt x="409" y="16406"/>
                      </a:lnTo>
                      <a:lnTo>
                        <a:pt x="467" y="16354"/>
                      </a:lnTo>
                      <a:lnTo>
                        <a:pt x="1635" y="15994"/>
                      </a:lnTo>
                      <a:lnTo>
                        <a:pt x="2685" y="15531"/>
                      </a:lnTo>
                      <a:lnTo>
                        <a:pt x="2218" y="17229"/>
                      </a:lnTo>
                      <a:lnTo>
                        <a:pt x="2510" y="17280"/>
                      </a:lnTo>
                      <a:lnTo>
                        <a:pt x="3152" y="15326"/>
                      </a:lnTo>
                      <a:lnTo>
                        <a:pt x="3970" y="14863"/>
                      </a:lnTo>
                      <a:lnTo>
                        <a:pt x="4787" y="14451"/>
                      </a:lnTo>
                      <a:lnTo>
                        <a:pt x="3853" y="17691"/>
                      </a:lnTo>
                      <a:lnTo>
                        <a:pt x="4203" y="17794"/>
                      </a:lnTo>
                      <a:lnTo>
                        <a:pt x="5429" y="14040"/>
                      </a:lnTo>
                      <a:lnTo>
                        <a:pt x="5721" y="13886"/>
                      </a:lnTo>
                      <a:lnTo>
                        <a:pt x="5955" y="13731"/>
                      </a:lnTo>
                      <a:lnTo>
                        <a:pt x="7472" y="13320"/>
                      </a:lnTo>
                      <a:lnTo>
                        <a:pt x="8173" y="13217"/>
                      </a:lnTo>
                      <a:lnTo>
                        <a:pt x="8757" y="13166"/>
                      </a:lnTo>
                      <a:lnTo>
                        <a:pt x="9224" y="13217"/>
                      </a:lnTo>
                      <a:lnTo>
                        <a:pt x="9399" y="13423"/>
                      </a:lnTo>
                      <a:lnTo>
                        <a:pt x="9574" y="13731"/>
                      </a:lnTo>
                      <a:lnTo>
                        <a:pt x="9866" y="14400"/>
                      </a:lnTo>
                      <a:lnTo>
                        <a:pt x="10099" y="15171"/>
                      </a:lnTo>
                      <a:lnTo>
                        <a:pt x="10275" y="16046"/>
                      </a:lnTo>
                      <a:lnTo>
                        <a:pt x="10275" y="16560"/>
                      </a:lnTo>
                      <a:lnTo>
                        <a:pt x="7297" y="19286"/>
                      </a:lnTo>
                      <a:lnTo>
                        <a:pt x="7531" y="19543"/>
                      </a:lnTo>
                      <a:lnTo>
                        <a:pt x="10216" y="17229"/>
                      </a:lnTo>
                      <a:lnTo>
                        <a:pt x="10216" y="18926"/>
                      </a:lnTo>
                      <a:lnTo>
                        <a:pt x="8640" y="20366"/>
                      </a:lnTo>
                      <a:lnTo>
                        <a:pt x="8815" y="20571"/>
                      </a:lnTo>
                      <a:lnTo>
                        <a:pt x="10216" y="19389"/>
                      </a:lnTo>
                      <a:lnTo>
                        <a:pt x="10275" y="20417"/>
                      </a:lnTo>
                      <a:lnTo>
                        <a:pt x="10508" y="21497"/>
                      </a:lnTo>
                      <a:lnTo>
                        <a:pt x="10508" y="21600"/>
                      </a:lnTo>
                      <a:lnTo>
                        <a:pt x="11209" y="21600"/>
                      </a:lnTo>
                      <a:lnTo>
                        <a:pt x="11209" y="21497"/>
                      </a:lnTo>
                      <a:lnTo>
                        <a:pt x="11384" y="20417"/>
                      </a:lnTo>
                      <a:lnTo>
                        <a:pt x="11501" y="19337"/>
                      </a:lnTo>
                      <a:lnTo>
                        <a:pt x="12902" y="20571"/>
                      </a:lnTo>
                      <a:lnTo>
                        <a:pt x="13135" y="20366"/>
                      </a:lnTo>
                      <a:lnTo>
                        <a:pt x="11501" y="18874"/>
                      </a:lnTo>
                      <a:lnTo>
                        <a:pt x="11501" y="18000"/>
                      </a:lnTo>
                      <a:lnTo>
                        <a:pt x="11442" y="17177"/>
                      </a:lnTo>
                      <a:lnTo>
                        <a:pt x="14186" y="19543"/>
                      </a:lnTo>
                      <a:lnTo>
                        <a:pt x="14478" y="19286"/>
                      </a:lnTo>
                      <a:lnTo>
                        <a:pt x="11384" y="16509"/>
                      </a:lnTo>
                      <a:lnTo>
                        <a:pt x="11384" y="15943"/>
                      </a:lnTo>
                      <a:lnTo>
                        <a:pt x="11559" y="15120"/>
                      </a:lnTo>
                      <a:lnTo>
                        <a:pt x="11792" y="14349"/>
                      </a:lnTo>
                      <a:lnTo>
                        <a:pt x="12084" y="13680"/>
                      </a:lnTo>
                      <a:lnTo>
                        <a:pt x="12259" y="13423"/>
                      </a:lnTo>
                      <a:lnTo>
                        <a:pt x="12435" y="13217"/>
                      </a:lnTo>
                      <a:lnTo>
                        <a:pt x="12902" y="13166"/>
                      </a:lnTo>
                      <a:lnTo>
                        <a:pt x="13544" y="13217"/>
                      </a:lnTo>
                      <a:lnTo>
                        <a:pt x="14244" y="13320"/>
                      </a:lnTo>
                      <a:lnTo>
                        <a:pt x="15003" y="13526"/>
                      </a:lnTo>
                      <a:lnTo>
                        <a:pt x="15762" y="13783"/>
                      </a:lnTo>
                      <a:lnTo>
                        <a:pt x="16288" y="14091"/>
                      </a:lnTo>
                      <a:lnTo>
                        <a:pt x="17514" y="17691"/>
                      </a:lnTo>
                      <a:lnTo>
                        <a:pt x="17805" y="17640"/>
                      </a:lnTo>
                      <a:lnTo>
                        <a:pt x="16930" y="14451"/>
                      </a:lnTo>
                      <a:lnTo>
                        <a:pt x="18564" y="15326"/>
                      </a:lnTo>
                      <a:lnTo>
                        <a:pt x="19206" y="17229"/>
                      </a:lnTo>
                      <a:lnTo>
                        <a:pt x="19498" y="17177"/>
                      </a:lnTo>
                      <a:lnTo>
                        <a:pt x="19031" y="15531"/>
                      </a:lnTo>
                      <a:lnTo>
                        <a:pt x="20082" y="15943"/>
                      </a:lnTo>
                      <a:lnTo>
                        <a:pt x="21191" y="16354"/>
                      </a:lnTo>
                      <a:lnTo>
                        <a:pt x="21308" y="16354"/>
                      </a:lnTo>
                      <a:lnTo>
                        <a:pt x="21600" y="15840"/>
                      </a:lnTo>
                      <a:lnTo>
                        <a:pt x="21542" y="15789"/>
                      </a:lnTo>
                      <a:close/>
                    </a:path>
                  </a:pathLst>
                </a:custGeom>
                <a:solidFill>
                  <a:srgbClr val="FEFFFF">
                    <a:alpha val="2000"/>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31" name="Freeform 33"/>
                <p:cNvSpPr/>
                <p:nvPr/>
              </p:nvSpPr>
              <p:spPr>
                <a:xfrm rot="21141885">
                  <a:off x="546322" y="4151802"/>
                  <a:ext cx="911379" cy="1032982"/>
                </a:xfrm>
                <a:custGeom>
                  <a:avLst/>
                  <a:gdLst/>
                  <a:ahLst/>
                  <a:cxnLst>
                    <a:cxn ang="0">
                      <a:pos x="wd2" y="hd2"/>
                    </a:cxn>
                    <a:cxn ang="5400000">
                      <a:pos x="wd2" y="hd2"/>
                    </a:cxn>
                    <a:cxn ang="10800000">
                      <a:pos x="wd2" y="hd2"/>
                    </a:cxn>
                    <a:cxn ang="16200000">
                      <a:pos x="wd2" y="hd2"/>
                    </a:cxn>
                  </a:cxnLst>
                  <a:rect l="0" t="0" r="r" b="b"/>
                  <a:pathLst>
                    <a:path w="21600" h="21600" extrusionOk="0">
                      <a:moveTo>
                        <a:pt x="21600" y="15998"/>
                      </a:moveTo>
                      <a:lnTo>
                        <a:pt x="21535" y="16056"/>
                      </a:lnTo>
                      <a:lnTo>
                        <a:pt x="21273" y="16518"/>
                      </a:lnTo>
                      <a:lnTo>
                        <a:pt x="21142" y="16460"/>
                      </a:lnTo>
                      <a:lnTo>
                        <a:pt x="20095" y="16113"/>
                      </a:lnTo>
                      <a:lnTo>
                        <a:pt x="18982" y="15651"/>
                      </a:lnTo>
                      <a:lnTo>
                        <a:pt x="19440" y="17268"/>
                      </a:lnTo>
                      <a:lnTo>
                        <a:pt x="19178" y="17384"/>
                      </a:lnTo>
                      <a:lnTo>
                        <a:pt x="18524" y="15420"/>
                      </a:lnTo>
                      <a:lnTo>
                        <a:pt x="16953" y="14612"/>
                      </a:lnTo>
                      <a:lnTo>
                        <a:pt x="17804" y="17730"/>
                      </a:lnTo>
                      <a:lnTo>
                        <a:pt x="17476" y="17846"/>
                      </a:lnTo>
                      <a:lnTo>
                        <a:pt x="16233" y="14207"/>
                      </a:lnTo>
                      <a:lnTo>
                        <a:pt x="15905" y="14034"/>
                      </a:lnTo>
                      <a:lnTo>
                        <a:pt x="14073" y="12995"/>
                      </a:lnTo>
                      <a:lnTo>
                        <a:pt x="13091" y="12475"/>
                      </a:lnTo>
                      <a:lnTo>
                        <a:pt x="12109" y="12071"/>
                      </a:lnTo>
                      <a:lnTo>
                        <a:pt x="12895" y="13052"/>
                      </a:lnTo>
                      <a:lnTo>
                        <a:pt x="13222" y="13514"/>
                      </a:lnTo>
                      <a:lnTo>
                        <a:pt x="13811" y="14323"/>
                      </a:lnTo>
                      <a:lnTo>
                        <a:pt x="14335" y="15074"/>
                      </a:lnTo>
                      <a:lnTo>
                        <a:pt x="15120" y="16575"/>
                      </a:lnTo>
                      <a:lnTo>
                        <a:pt x="15120" y="16691"/>
                      </a:lnTo>
                      <a:lnTo>
                        <a:pt x="14662" y="16922"/>
                      </a:lnTo>
                      <a:lnTo>
                        <a:pt x="14596" y="16806"/>
                      </a:lnTo>
                      <a:lnTo>
                        <a:pt x="14007" y="16113"/>
                      </a:lnTo>
                      <a:lnTo>
                        <a:pt x="13484" y="15420"/>
                      </a:lnTo>
                      <a:lnTo>
                        <a:pt x="12960" y="14670"/>
                      </a:lnTo>
                      <a:lnTo>
                        <a:pt x="12502" y="13919"/>
                      </a:lnTo>
                      <a:lnTo>
                        <a:pt x="11782" y="12648"/>
                      </a:lnTo>
                      <a:lnTo>
                        <a:pt x="11324" y="11955"/>
                      </a:lnTo>
                      <a:lnTo>
                        <a:pt x="11193" y="14150"/>
                      </a:lnTo>
                      <a:lnTo>
                        <a:pt x="11258" y="15189"/>
                      </a:lnTo>
                      <a:lnTo>
                        <a:pt x="11324" y="16287"/>
                      </a:lnTo>
                      <a:lnTo>
                        <a:pt x="11389" y="16575"/>
                      </a:lnTo>
                      <a:lnTo>
                        <a:pt x="14400" y="19405"/>
                      </a:lnTo>
                      <a:lnTo>
                        <a:pt x="14138" y="19636"/>
                      </a:lnTo>
                      <a:lnTo>
                        <a:pt x="11389" y="17268"/>
                      </a:lnTo>
                      <a:lnTo>
                        <a:pt x="11455" y="18943"/>
                      </a:lnTo>
                      <a:lnTo>
                        <a:pt x="13091" y="20445"/>
                      </a:lnTo>
                      <a:lnTo>
                        <a:pt x="12895" y="20676"/>
                      </a:lnTo>
                      <a:lnTo>
                        <a:pt x="11455" y="19463"/>
                      </a:lnTo>
                      <a:lnTo>
                        <a:pt x="11389" y="20503"/>
                      </a:lnTo>
                      <a:lnTo>
                        <a:pt x="11193" y="21542"/>
                      </a:lnTo>
                      <a:lnTo>
                        <a:pt x="11127" y="21600"/>
                      </a:lnTo>
                      <a:lnTo>
                        <a:pt x="10473" y="21600"/>
                      </a:lnTo>
                      <a:lnTo>
                        <a:pt x="10407" y="21542"/>
                      </a:lnTo>
                      <a:lnTo>
                        <a:pt x="10145" y="19463"/>
                      </a:lnTo>
                      <a:lnTo>
                        <a:pt x="8771" y="20618"/>
                      </a:lnTo>
                      <a:lnTo>
                        <a:pt x="8575" y="20445"/>
                      </a:lnTo>
                      <a:lnTo>
                        <a:pt x="10145" y="19001"/>
                      </a:lnTo>
                      <a:lnTo>
                        <a:pt x="10145" y="17326"/>
                      </a:lnTo>
                      <a:lnTo>
                        <a:pt x="7527" y="19636"/>
                      </a:lnTo>
                      <a:lnTo>
                        <a:pt x="7265" y="19405"/>
                      </a:lnTo>
                      <a:lnTo>
                        <a:pt x="10211" y="16633"/>
                      </a:lnTo>
                      <a:lnTo>
                        <a:pt x="10211" y="16287"/>
                      </a:lnTo>
                      <a:lnTo>
                        <a:pt x="10342" y="14323"/>
                      </a:lnTo>
                      <a:lnTo>
                        <a:pt x="10342" y="13283"/>
                      </a:lnTo>
                      <a:lnTo>
                        <a:pt x="10276" y="12302"/>
                      </a:lnTo>
                      <a:lnTo>
                        <a:pt x="9622" y="13399"/>
                      </a:lnTo>
                      <a:lnTo>
                        <a:pt x="9295" y="13919"/>
                      </a:lnTo>
                      <a:lnTo>
                        <a:pt x="8378" y="15536"/>
                      </a:lnTo>
                      <a:lnTo>
                        <a:pt x="7855" y="16229"/>
                      </a:lnTo>
                      <a:lnTo>
                        <a:pt x="7265" y="16864"/>
                      </a:lnTo>
                      <a:lnTo>
                        <a:pt x="7200" y="16980"/>
                      </a:lnTo>
                      <a:lnTo>
                        <a:pt x="6742" y="16749"/>
                      </a:lnTo>
                      <a:lnTo>
                        <a:pt x="6807" y="16633"/>
                      </a:lnTo>
                      <a:lnTo>
                        <a:pt x="7593" y="15016"/>
                      </a:lnTo>
                      <a:lnTo>
                        <a:pt x="8116" y="14265"/>
                      </a:lnTo>
                      <a:lnTo>
                        <a:pt x="8575" y="13572"/>
                      </a:lnTo>
                      <a:lnTo>
                        <a:pt x="9033" y="12995"/>
                      </a:lnTo>
                      <a:lnTo>
                        <a:pt x="9818" y="11840"/>
                      </a:lnTo>
                      <a:lnTo>
                        <a:pt x="8771" y="12302"/>
                      </a:lnTo>
                      <a:lnTo>
                        <a:pt x="7724" y="12821"/>
                      </a:lnTo>
                      <a:lnTo>
                        <a:pt x="5695" y="13919"/>
                      </a:lnTo>
                      <a:lnTo>
                        <a:pt x="5433" y="14092"/>
                      </a:lnTo>
                      <a:lnTo>
                        <a:pt x="4189" y="17846"/>
                      </a:lnTo>
                      <a:lnTo>
                        <a:pt x="3862" y="17730"/>
                      </a:lnTo>
                      <a:lnTo>
                        <a:pt x="4778" y="14496"/>
                      </a:lnTo>
                      <a:lnTo>
                        <a:pt x="3142" y="15363"/>
                      </a:lnTo>
                      <a:lnTo>
                        <a:pt x="2487" y="17384"/>
                      </a:lnTo>
                      <a:lnTo>
                        <a:pt x="2160" y="17268"/>
                      </a:lnTo>
                      <a:lnTo>
                        <a:pt x="2684" y="15594"/>
                      </a:lnTo>
                      <a:lnTo>
                        <a:pt x="1571" y="16056"/>
                      </a:lnTo>
                      <a:lnTo>
                        <a:pt x="458" y="16402"/>
                      </a:lnTo>
                      <a:lnTo>
                        <a:pt x="393" y="16460"/>
                      </a:lnTo>
                      <a:lnTo>
                        <a:pt x="327" y="16344"/>
                      </a:lnTo>
                      <a:lnTo>
                        <a:pt x="196" y="16229"/>
                      </a:lnTo>
                      <a:lnTo>
                        <a:pt x="0" y="15940"/>
                      </a:lnTo>
                      <a:lnTo>
                        <a:pt x="131" y="15882"/>
                      </a:lnTo>
                      <a:lnTo>
                        <a:pt x="982" y="15189"/>
                      </a:lnTo>
                      <a:lnTo>
                        <a:pt x="1964" y="14612"/>
                      </a:lnTo>
                      <a:lnTo>
                        <a:pt x="131" y="14150"/>
                      </a:lnTo>
                      <a:lnTo>
                        <a:pt x="262" y="13919"/>
                      </a:lnTo>
                      <a:lnTo>
                        <a:pt x="2422" y="14381"/>
                      </a:lnTo>
                      <a:lnTo>
                        <a:pt x="4058" y="13572"/>
                      </a:lnTo>
                      <a:lnTo>
                        <a:pt x="524" y="12648"/>
                      </a:lnTo>
                      <a:lnTo>
                        <a:pt x="589" y="12359"/>
                      </a:lnTo>
                      <a:lnTo>
                        <a:pt x="4778" y="13283"/>
                      </a:lnTo>
                      <a:lnTo>
                        <a:pt x="5171" y="13110"/>
                      </a:lnTo>
                      <a:lnTo>
                        <a:pt x="7200" y="12128"/>
                      </a:lnTo>
                      <a:lnTo>
                        <a:pt x="8182" y="11609"/>
                      </a:lnTo>
                      <a:lnTo>
                        <a:pt x="9164" y="11031"/>
                      </a:lnTo>
                      <a:lnTo>
                        <a:pt x="8378" y="11031"/>
                      </a:lnTo>
                      <a:lnTo>
                        <a:pt x="7658" y="11089"/>
                      </a:lnTo>
                      <a:lnTo>
                        <a:pt x="7004" y="11147"/>
                      </a:lnTo>
                      <a:lnTo>
                        <a:pt x="5956" y="11204"/>
                      </a:lnTo>
                      <a:lnTo>
                        <a:pt x="4975" y="11204"/>
                      </a:lnTo>
                      <a:lnTo>
                        <a:pt x="3993" y="11147"/>
                      </a:lnTo>
                      <a:lnTo>
                        <a:pt x="3076" y="11031"/>
                      </a:lnTo>
                      <a:lnTo>
                        <a:pt x="2945" y="11031"/>
                      </a:lnTo>
                      <a:lnTo>
                        <a:pt x="2945" y="10569"/>
                      </a:lnTo>
                      <a:lnTo>
                        <a:pt x="3076" y="10569"/>
                      </a:lnTo>
                      <a:lnTo>
                        <a:pt x="4058" y="10453"/>
                      </a:lnTo>
                      <a:lnTo>
                        <a:pt x="5040" y="10396"/>
                      </a:lnTo>
                      <a:lnTo>
                        <a:pt x="6938" y="10396"/>
                      </a:lnTo>
                      <a:lnTo>
                        <a:pt x="7724" y="10453"/>
                      </a:lnTo>
                      <a:lnTo>
                        <a:pt x="8967" y="10511"/>
                      </a:lnTo>
                      <a:lnTo>
                        <a:pt x="9229" y="10453"/>
                      </a:lnTo>
                      <a:lnTo>
                        <a:pt x="8247" y="9876"/>
                      </a:lnTo>
                      <a:lnTo>
                        <a:pt x="7265" y="9414"/>
                      </a:lnTo>
                      <a:lnTo>
                        <a:pt x="5171" y="8490"/>
                      </a:lnTo>
                      <a:lnTo>
                        <a:pt x="4909" y="8317"/>
                      </a:lnTo>
                      <a:lnTo>
                        <a:pt x="589" y="9241"/>
                      </a:lnTo>
                      <a:lnTo>
                        <a:pt x="524" y="8952"/>
                      </a:lnTo>
                      <a:lnTo>
                        <a:pt x="4189" y="8028"/>
                      </a:lnTo>
                      <a:lnTo>
                        <a:pt x="2487" y="7219"/>
                      </a:lnTo>
                      <a:lnTo>
                        <a:pt x="262" y="7739"/>
                      </a:lnTo>
                      <a:lnTo>
                        <a:pt x="131" y="7450"/>
                      </a:lnTo>
                      <a:lnTo>
                        <a:pt x="2029" y="6988"/>
                      </a:lnTo>
                      <a:lnTo>
                        <a:pt x="1047" y="6353"/>
                      </a:lnTo>
                      <a:lnTo>
                        <a:pt x="131" y="5718"/>
                      </a:lnTo>
                      <a:lnTo>
                        <a:pt x="65" y="5660"/>
                      </a:lnTo>
                      <a:lnTo>
                        <a:pt x="131" y="5544"/>
                      </a:lnTo>
                      <a:lnTo>
                        <a:pt x="262" y="5256"/>
                      </a:lnTo>
                      <a:lnTo>
                        <a:pt x="393" y="5140"/>
                      </a:lnTo>
                      <a:lnTo>
                        <a:pt x="524" y="5140"/>
                      </a:lnTo>
                      <a:lnTo>
                        <a:pt x="1571" y="5487"/>
                      </a:lnTo>
                      <a:lnTo>
                        <a:pt x="2618" y="5949"/>
                      </a:lnTo>
                      <a:lnTo>
                        <a:pt x="2160" y="4332"/>
                      </a:lnTo>
                      <a:lnTo>
                        <a:pt x="2487" y="4274"/>
                      </a:lnTo>
                      <a:lnTo>
                        <a:pt x="3142" y="6180"/>
                      </a:lnTo>
                      <a:lnTo>
                        <a:pt x="4713" y="7046"/>
                      </a:lnTo>
                      <a:lnTo>
                        <a:pt x="3862" y="3870"/>
                      </a:lnTo>
                      <a:lnTo>
                        <a:pt x="4189" y="3754"/>
                      </a:lnTo>
                      <a:lnTo>
                        <a:pt x="5367" y="7393"/>
                      </a:lnTo>
                      <a:lnTo>
                        <a:pt x="5760" y="7624"/>
                      </a:lnTo>
                      <a:lnTo>
                        <a:pt x="7724" y="8721"/>
                      </a:lnTo>
                      <a:lnTo>
                        <a:pt x="8771" y="9241"/>
                      </a:lnTo>
                      <a:lnTo>
                        <a:pt x="9818" y="9645"/>
                      </a:lnTo>
                      <a:lnTo>
                        <a:pt x="9360" y="9067"/>
                      </a:lnTo>
                      <a:lnTo>
                        <a:pt x="8902" y="8432"/>
                      </a:lnTo>
                      <a:lnTo>
                        <a:pt x="8509" y="7970"/>
                      </a:lnTo>
                      <a:lnTo>
                        <a:pt x="7985" y="7161"/>
                      </a:lnTo>
                      <a:lnTo>
                        <a:pt x="7462" y="6411"/>
                      </a:lnTo>
                      <a:lnTo>
                        <a:pt x="7004" y="5660"/>
                      </a:lnTo>
                      <a:lnTo>
                        <a:pt x="6676" y="4909"/>
                      </a:lnTo>
                      <a:lnTo>
                        <a:pt x="6611" y="4851"/>
                      </a:lnTo>
                      <a:lnTo>
                        <a:pt x="7069" y="4563"/>
                      </a:lnTo>
                      <a:lnTo>
                        <a:pt x="7135" y="4678"/>
                      </a:lnTo>
                      <a:lnTo>
                        <a:pt x="7789" y="5371"/>
                      </a:lnTo>
                      <a:lnTo>
                        <a:pt x="8313" y="6064"/>
                      </a:lnTo>
                      <a:lnTo>
                        <a:pt x="8836" y="6815"/>
                      </a:lnTo>
                      <a:lnTo>
                        <a:pt x="9229" y="7566"/>
                      </a:lnTo>
                      <a:lnTo>
                        <a:pt x="9622" y="8143"/>
                      </a:lnTo>
                      <a:lnTo>
                        <a:pt x="9949" y="8779"/>
                      </a:lnTo>
                      <a:lnTo>
                        <a:pt x="10342" y="9414"/>
                      </a:lnTo>
                      <a:lnTo>
                        <a:pt x="10407" y="8374"/>
                      </a:lnTo>
                      <a:lnTo>
                        <a:pt x="10407" y="7335"/>
                      </a:lnTo>
                      <a:lnTo>
                        <a:pt x="10342" y="5313"/>
                      </a:lnTo>
                      <a:lnTo>
                        <a:pt x="10276" y="5025"/>
                      </a:lnTo>
                      <a:lnTo>
                        <a:pt x="7265" y="2195"/>
                      </a:lnTo>
                      <a:lnTo>
                        <a:pt x="7527" y="2021"/>
                      </a:lnTo>
                      <a:lnTo>
                        <a:pt x="10211" y="4332"/>
                      </a:lnTo>
                      <a:lnTo>
                        <a:pt x="10211" y="2657"/>
                      </a:lnTo>
                      <a:lnTo>
                        <a:pt x="8575" y="1155"/>
                      </a:lnTo>
                      <a:lnTo>
                        <a:pt x="8771" y="982"/>
                      </a:lnTo>
                      <a:lnTo>
                        <a:pt x="10211" y="2137"/>
                      </a:lnTo>
                      <a:lnTo>
                        <a:pt x="10276" y="1097"/>
                      </a:lnTo>
                      <a:lnTo>
                        <a:pt x="10473" y="58"/>
                      </a:lnTo>
                      <a:lnTo>
                        <a:pt x="10538" y="0"/>
                      </a:lnTo>
                      <a:lnTo>
                        <a:pt x="11193" y="0"/>
                      </a:lnTo>
                      <a:lnTo>
                        <a:pt x="11193" y="58"/>
                      </a:lnTo>
                      <a:lnTo>
                        <a:pt x="11389" y="1097"/>
                      </a:lnTo>
                      <a:lnTo>
                        <a:pt x="11520" y="2137"/>
                      </a:lnTo>
                      <a:lnTo>
                        <a:pt x="12895" y="982"/>
                      </a:lnTo>
                      <a:lnTo>
                        <a:pt x="13091" y="1155"/>
                      </a:lnTo>
                      <a:lnTo>
                        <a:pt x="11520" y="2599"/>
                      </a:lnTo>
                      <a:lnTo>
                        <a:pt x="11520" y="4274"/>
                      </a:lnTo>
                      <a:lnTo>
                        <a:pt x="14138" y="2021"/>
                      </a:lnTo>
                      <a:lnTo>
                        <a:pt x="14400" y="2195"/>
                      </a:lnTo>
                      <a:lnTo>
                        <a:pt x="11455" y="4967"/>
                      </a:lnTo>
                      <a:lnTo>
                        <a:pt x="11455" y="5313"/>
                      </a:lnTo>
                      <a:lnTo>
                        <a:pt x="11324" y="7335"/>
                      </a:lnTo>
                      <a:lnTo>
                        <a:pt x="11324" y="8317"/>
                      </a:lnTo>
                      <a:lnTo>
                        <a:pt x="11389" y="9356"/>
                      </a:lnTo>
                      <a:lnTo>
                        <a:pt x="12175" y="8086"/>
                      </a:lnTo>
                      <a:lnTo>
                        <a:pt x="12436" y="7566"/>
                      </a:lnTo>
                      <a:lnTo>
                        <a:pt x="12895" y="6757"/>
                      </a:lnTo>
                      <a:lnTo>
                        <a:pt x="13418" y="5949"/>
                      </a:lnTo>
                      <a:lnTo>
                        <a:pt x="13942" y="5256"/>
                      </a:lnTo>
                      <a:lnTo>
                        <a:pt x="14531" y="4620"/>
                      </a:lnTo>
                      <a:lnTo>
                        <a:pt x="14596" y="4505"/>
                      </a:lnTo>
                      <a:lnTo>
                        <a:pt x="15055" y="4736"/>
                      </a:lnTo>
                      <a:lnTo>
                        <a:pt x="14989" y="4851"/>
                      </a:lnTo>
                      <a:lnTo>
                        <a:pt x="14596" y="5660"/>
                      </a:lnTo>
                      <a:lnTo>
                        <a:pt x="14138" y="6468"/>
                      </a:lnTo>
                      <a:lnTo>
                        <a:pt x="13680" y="7219"/>
                      </a:lnTo>
                      <a:lnTo>
                        <a:pt x="13156" y="7912"/>
                      </a:lnTo>
                      <a:lnTo>
                        <a:pt x="12764" y="8490"/>
                      </a:lnTo>
                      <a:lnTo>
                        <a:pt x="12305" y="9125"/>
                      </a:lnTo>
                      <a:lnTo>
                        <a:pt x="11913" y="9760"/>
                      </a:lnTo>
                      <a:lnTo>
                        <a:pt x="12960" y="9298"/>
                      </a:lnTo>
                      <a:lnTo>
                        <a:pt x="14007" y="8779"/>
                      </a:lnTo>
                      <a:lnTo>
                        <a:pt x="15971" y="7681"/>
                      </a:lnTo>
                      <a:lnTo>
                        <a:pt x="16233" y="7508"/>
                      </a:lnTo>
                      <a:lnTo>
                        <a:pt x="17476" y="3754"/>
                      </a:lnTo>
                      <a:lnTo>
                        <a:pt x="17804" y="3870"/>
                      </a:lnTo>
                      <a:lnTo>
                        <a:pt x="16887" y="7104"/>
                      </a:lnTo>
                      <a:lnTo>
                        <a:pt x="18524" y="6237"/>
                      </a:lnTo>
                      <a:lnTo>
                        <a:pt x="19178" y="4274"/>
                      </a:lnTo>
                      <a:lnTo>
                        <a:pt x="19440" y="4332"/>
                      </a:lnTo>
                      <a:lnTo>
                        <a:pt x="18982" y="6006"/>
                      </a:lnTo>
                      <a:lnTo>
                        <a:pt x="20095" y="5544"/>
                      </a:lnTo>
                      <a:lnTo>
                        <a:pt x="21207" y="5198"/>
                      </a:lnTo>
                      <a:lnTo>
                        <a:pt x="21273" y="5140"/>
                      </a:lnTo>
                      <a:lnTo>
                        <a:pt x="21338" y="5256"/>
                      </a:lnTo>
                      <a:lnTo>
                        <a:pt x="21535" y="5544"/>
                      </a:lnTo>
                      <a:lnTo>
                        <a:pt x="21600" y="5660"/>
                      </a:lnTo>
                      <a:lnTo>
                        <a:pt x="21535" y="5718"/>
                      </a:lnTo>
                      <a:lnTo>
                        <a:pt x="20618" y="6411"/>
                      </a:lnTo>
                      <a:lnTo>
                        <a:pt x="19702" y="6988"/>
                      </a:lnTo>
                      <a:lnTo>
                        <a:pt x="21535" y="7450"/>
                      </a:lnTo>
                      <a:lnTo>
                        <a:pt x="21404" y="7739"/>
                      </a:lnTo>
                      <a:lnTo>
                        <a:pt x="19244" y="7219"/>
                      </a:lnTo>
                      <a:lnTo>
                        <a:pt x="17607" y="8028"/>
                      </a:lnTo>
                      <a:lnTo>
                        <a:pt x="21142" y="8952"/>
                      </a:lnTo>
                      <a:lnTo>
                        <a:pt x="21076" y="9241"/>
                      </a:lnTo>
                      <a:lnTo>
                        <a:pt x="16887" y="8374"/>
                      </a:lnTo>
                      <a:lnTo>
                        <a:pt x="14531" y="9414"/>
                      </a:lnTo>
                      <a:lnTo>
                        <a:pt x="13615" y="9934"/>
                      </a:lnTo>
                      <a:lnTo>
                        <a:pt x="12633" y="10453"/>
                      </a:lnTo>
                      <a:lnTo>
                        <a:pt x="13418" y="10453"/>
                      </a:lnTo>
                      <a:lnTo>
                        <a:pt x="14138" y="10396"/>
                      </a:lnTo>
                      <a:lnTo>
                        <a:pt x="14793" y="10338"/>
                      </a:lnTo>
                      <a:lnTo>
                        <a:pt x="15840" y="10280"/>
                      </a:lnTo>
                      <a:lnTo>
                        <a:pt x="16822" y="10280"/>
                      </a:lnTo>
                      <a:lnTo>
                        <a:pt x="17804" y="10338"/>
                      </a:lnTo>
                      <a:lnTo>
                        <a:pt x="18720" y="10453"/>
                      </a:lnTo>
                      <a:lnTo>
                        <a:pt x="18851" y="10453"/>
                      </a:lnTo>
                      <a:lnTo>
                        <a:pt x="18851" y="10916"/>
                      </a:lnTo>
                      <a:lnTo>
                        <a:pt x="18720" y="10916"/>
                      </a:lnTo>
                      <a:lnTo>
                        <a:pt x="17345" y="11089"/>
                      </a:lnTo>
                      <a:lnTo>
                        <a:pt x="14793" y="11089"/>
                      </a:lnTo>
                      <a:lnTo>
                        <a:pt x="14073" y="11031"/>
                      </a:lnTo>
                      <a:lnTo>
                        <a:pt x="12240" y="11031"/>
                      </a:lnTo>
                      <a:lnTo>
                        <a:pt x="14335" y="12186"/>
                      </a:lnTo>
                      <a:lnTo>
                        <a:pt x="15382" y="12706"/>
                      </a:lnTo>
                      <a:lnTo>
                        <a:pt x="16429" y="13168"/>
                      </a:lnTo>
                      <a:lnTo>
                        <a:pt x="16756" y="13283"/>
                      </a:lnTo>
                      <a:lnTo>
                        <a:pt x="21076" y="12359"/>
                      </a:lnTo>
                      <a:lnTo>
                        <a:pt x="21142" y="12648"/>
                      </a:lnTo>
                      <a:lnTo>
                        <a:pt x="17476" y="13572"/>
                      </a:lnTo>
                      <a:lnTo>
                        <a:pt x="19178" y="14381"/>
                      </a:lnTo>
                      <a:lnTo>
                        <a:pt x="21404" y="13919"/>
                      </a:lnTo>
                      <a:lnTo>
                        <a:pt x="21535" y="14150"/>
                      </a:lnTo>
                      <a:lnTo>
                        <a:pt x="19636" y="14670"/>
                      </a:lnTo>
                      <a:lnTo>
                        <a:pt x="20618" y="15247"/>
                      </a:lnTo>
                      <a:lnTo>
                        <a:pt x="21535" y="15882"/>
                      </a:lnTo>
                      <a:lnTo>
                        <a:pt x="21600" y="15998"/>
                      </a:lnTo>
                      <a:close/>
                    </a:path>
                  </a:pathLst>
                </a:custGeom>
                <a:solidFill>
                  <a:srgbClr val="FEFFFF">
                    <a:alpha val="2000"/>
                  </a:srgbClr>
                </a:solidFill>
                <a:ln w="9525" cap="flat">
                  <a:solidFill>
                    <a:srgbClr val="FEFFFF">
                      <a:alpha val="5000"/>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32" name="Freeform 37"/>
                <p:cNvSpPr/>
                <p:nvPr/>
              </p:nvSpPr>
              <p:spPr>
                <a:xfrm rot="1068398">
                  <a:off x="780023" y="5389602"/>
                  <a:ext cx="1184722" cy="1349138"/>
                </a:xfrm>
                <a:custGeom>
                  <a:avLst/>
                  <a:gdLst/>
                  <a:ahLst/>
                  <a:cxnLst>
                    <a:cxn ang="0">
                      <a:pos x="wd2" y="hd2"/>
                    </a:cxn>
                    <a:cxn ang="5400000">
                      <a:pos x="wd2" y="hd2"/>
                    </a:cxn>
                    <a:cxn ang="10800000">
                      <a:pos x="wd2" y="hd2"/>
                    </a:cxn>
                    <a:cxn ang="16200000">
                      <a:pos x="wd2" y="hd2"/>
                    </a:cxn>
                  </a:cxnLst>
                  <a:rect l="0" t="0" r="r" b="b"/>
                  <a:pathLst>
                    <a:path w="21600" h="21600" extrusionOk="0">
                      <a:moveTo>
                        <a:pt x="21600" y="15877"/>
                      </a:moveTo>
                      <a:lnTo>
                        <a:pt x="19445" y="14723"/>
                      </a:lnTo>
                      <a:lnTo>
                        <a:pt x="21390" y="14262"/>
                      </a:lnTo>
                      <a:lnTo>
                        <a:pt x="21285" y="13846"/>
                      </a:lnTo>
                      <a:lnTo>
                        <a:pt x="18762" y="14400"/>
                      </a:lnTo>
                      <a:lnTo>
                        <a:pt x="18079" y="13985"/>
                      </a:lnTo>
                      <a:lnTo>
                        <a:pt x="20759" y="13338"/>
                      </a:lnTo>
                      <a:lnTo>
                        <a:pt x="20601" y="12923"/>
                      </a:lnTo>
                      <a:lnTo>
                        <a:pt x="17343" y="13615"/>
                      </a:lnTo>
                      <a:lnTo>
                        <a:pt x="13612" y="11631"/>
                      </a:lnTo>
                      <a:lnTo>
                        <a:pt x="16975" y="10800"/>
                      </a:lnTo>
                      <a:lnTo>
                        <a:pt x="17974" y="11031"/>
                      </a:lnTo>
                      <a:lnTo>
                        <a:pt x="18026" y="10892"/>
                      </a:lnTo>
                      <a:lnTo>
                        <a:pt x="17238" y="10708"/>
                      </a:lnTo>
                      <a:lnTo>
                        <a:pt x="18026" y="10523"/>
                      </a:lnTo>
                      <a:lnTo>
                        <a:pt x="17974" y="10431"/>
                      </a:lnTo>
                      <a:lnTo>
                        <a:pt x="16975" y="10662"/>
                      </a:lnTo>
                      <a:lnTo>
                        <a:pt x="13612" y="9831"/>
                      </a:lnTo>
                      <a:lnTo>
                        <a:pt x="17396" y="7800"/>
                      </a:lnTo>
                      <a:lnTo>
                        <a:pt x="20549" y="8446"/>
                      </a:lnTo>
                      <a:lnTo>
                        <a:pt x="20707" y="8031"/>
                      </a:lnTo>
                      <a:lnTo>
                        <a:pt x="18131" y="7385"/>
                      </a:lnTo>
                      <a:lnTo>
                        <a:pt x="18867" y="7015"/>
                      </a:lnTo>
                      <a:lnTo>
                        <a:pt x="21232" y="7523"/>
                      </a:lnTo>
                      <a:lnTo>
                        <a:pt x="21337" y="7154"/>
                      </a:lnTo>
                      <a:lnTo>
                        <a:pt x="19498" y="6692"/>
                      </a:lnTo>
                      <a:lnTo>
                        <a:pt x="21600" y="5585"/>
                      </a:lnTo>
                      <a:lnTo>
                        <a:pt x="21285" y="5077"/>
                      </a:lnTo>
                      <a:lnTo>
                        <a:pt x="19077" y="6138"/>
                      </a:lnTo>
                      <a:lnTo>
                        <a:pt x="19550" y="4431"/>
                      </a:lnTo>
                      <a:lnTo>
                        <a:pt x="19130" y="4292"/>
                      </a:lnTo>
                      <a:lnTo>
                        <a:pt x="18394" y="6462"/>
                      </a:lnTo>
                      <a:lnTo>
                        <a:pt x="17658" y="6831"/>
                      </a:lnTo>
                      <a:lnTo>
                        <a:pt x="18342" y="4477"/>
                      </a:lnTo>
                      <a:lnTo>
                        <a:pt x="17869" y="4338"/>
                      </a:lnTo>
                      <a:lnTo>
                        <a:pt x="16923" y="7200"/>
                      </a:lnTo>
                      <a:lnTo>
                        <a:pt x="13086" y="9046"/>
                      </a:lnTo>
                      <a:lnTo>
                        <a:pt x="13927" y="6046"/>
                      </a:lnTo>
                      <a:lnTo>
                        <a:pt x="14663" y="5400"/>
                      </a:lnTo>
                      <a:lnTo>
                        <a:pt x="14558" y="5354"/>
                      </a:lnTo>
                      <a:lnTo>
                        <a:pt x="14032" y="5815"/>
                      </a:lnTo>
                      <a:lnTo>
                        <a:pt x="14190" y="5123"/>
                      </a:lnTo>
                      <a:lnTo>
                        <a:pt x="14085" y="5123"/>
                      </a:lnTo>
                      <a:lnTo>
                        <a:pt x="13822" y="6000"/>
                      </a:lnTo>
                      <a:lnTo>
                        <a:pt x="11299" y="8123"/>
                      </a:lnTo>
                      <a:lnTo>
                        <a:pt x="11194" y="4200"/>
                      </a:lnTo>
                      <a:lnTo>
                        <a:pt x="13454" y="2169"/>
                      </a:lnTo>
                      <a:lnTo>
                        <a:pt x="13086" y="1846"/>
                      </a:lnTo>
                      <a:lnTo>
                        <a:pt x="11194" y="3462"/>
                      </a:lnTo>
                      <a:lnTo>
                        <a:pt x="11194" y="2723"/>
                      </a:lnTo>
                      <a:lnTo>
                        <a:pt x="12876" y="1200"/>
                      </a:lnTo>
                      <a:lnTo>
                        <a:pt x="12508" y="877"/>
                      </a:lnTo>
                      <a:lnTo>
                        <a:pt x="11142" y="2077"/>
                      </a:lnTo>
                      <a:lnTo>
                        <a:pt x="11089" y="0"/>
                      </a:lnTo>
                      <a:lnTo>
                        <a:pt x="10458" y="0"/>
                      </a:lnTo>
                      <a:lnTo>
                        <a:pt x="10406" y="2169"/>
                      </a:lnTo>
                      <a:lnTo>
                        <a:pt x="8934" y="923"/>
                      </a:lnTo>
                      <a:lnTo>
                        <a:pt x="8619" y="1200"/>
                      </a:lnTo>
                      <a:lnTo>
                        <a:pt x="10406" y="2815"/>
                      </a:lnTo>
                      <a:lnTo>
                        <a:pt x="10406" y="3554"/>
                      </a:lnTo>
                      <a:lnTo>
                        <a:pt x="8356" y="1846"/>
                      </a:lnTo>
                      <a:lnTo>
                        <a:pt x="8041" y="2169"/>
                      </a:lnTo>
                      <a:lnTo>
                        <a:pt x="10353" y="4292"/>
                      </a:lnTo>
                      <a:lnTo>
                        <a:pt x="10301" y="8123"/>
                      </a:lnTo>
                      <a:lnTo>
                        <a:pt x="7778" y="6000"/>
                      </a:lnTo>
                      <a:lnTo>
                        <a:pt x="7463" y="5123"/>
                      </a:lnTo>
                      <a:lnTo>
                        <a:pt x="7358" y="5123"/>
                      </a:lnTo>
                      <a:lnTo>
                        <a:pt x="7568" y="5815"/>
                      </a:lnTo>
                      <a:lnTo>
                        <a:pt x="6990" y="5354"/>
                      </a:lnTo>
                      <a:lnTo>
                        <a:pt x="6885" y="5400"/>
                      </a:lnTo>
                      <a:lnTo>
                        <a:pt x="7620" y="6046"/>
                      </a:lnTo>
                      <a:lnTo>
                        <a:pt x="8461" y="9046"/>
                      </a:lnTo>
                      <a:lnTo>
                        <a:pt x="4572" y="7154"/>
                      </a:lnTo>
                      <a:lnTo>
                        <a:pt x="3679" y="4431"/>
                      </a:lnTo>
                      <a:lnTo>
                        <a:pt x="3206" y="4523"/>
                      </a:lnTo>
                      <a:lnTo>
                        <a:pt x="3836" y="6785"/>
                      </a:lnTo>
                      <a:lnTo>
                        <a:pt x="3101" y="6462"/>
                      </a:lnTo>
                      <a:lnTo>
                        <a:pt x="2418" y="4385"/>
                      </a:lnTo>
                      <a:lnTo>
                        <a:pt x="1945" y="4477"/>
                      </a:lnTo>
                      <a:lnTo>
                        <a:pt x="2418" y="6092"/>
                      </a:lnTo>
                      <a:lnTo>
                        <a:pt x="315" y="5077"/>
                      </a:lnTo>
                      <a:lnTo>
                        <a:pt x="0" y="5585"/>
                      </a:lnTo>
                      <a:lnTo>
                        <a:pt x="2155" y="6692"/>
                      </a:lnTo>
                      <a:lnTo>
                        <a:pt x="158" y="7200"/>
                      </a:lnTo>
                      <a:lnTo>
                        <a:pt x="315" y="7615"/>
                      </a:lnTo>
                      <a:lnTo>
                        <a:pt x="2785" y="7062"/>
                      </a:lnTo>
                      <a:lnTo>
                        <a:pt x="3521" y="7431"/>
                      </a:lnTo>
                      <a:lnTo>
                        <a:pt x="841" y="8123"/>
                      </a:lnTo>
                      <a:lnTo>
                        <a:pt x="946" y="8538"/>
                      </a:lnTo>
                      <a:lnTo>
                        <a:pt x="4257" y="7846"/>
                      </a:lnTo>
                      <a:lnTo>
                        <a:pt x="7988" y="9785"/>
                      </a:lnTo>
                      <a:lnTo>
                        <a:pt x="4625" y="10662"/>
                      </a:lnTo>
                      <a:lnTo>
                        <a:pt x="3626" y="10431"/>
                      </a:lnTo>
                      <a:lnTo>
                        <a:pt x="3574" y="10523"/>
                      </a:lnTo>
                      <a:lnTo>
                        <a:pt x="4309" y="10708"/>
                      </a:lnTo>
                      <a:lnTo>
                        <a:pt x="3574" y="10892"/>
                      </a:lnTo>
                      <a:lnTo>
                        <a:pt x="3626" y="11031"/>
                      </a:lnTo>
                      <a:lnTo>
                        <a:pt x="4625" y="10800"/>
                      </a:lnTo>
                      <a:lnTo>
                        <a:pt x="7936" y="11631"/>
                      </a:lnTo>
                      <a:lnTo>
                        <a:pt x="4152" y="13662"/>
                      </a:lnTo>
                      <a:lnTo>
                        <a:pt x="999" y="12969"/>
                      </a:lnTo>
                      <a:lnTo>
                        <a:pt x="893" y="13385"/>
                      </a:lnTo>
                      <a:lnTo>
                        <a:pt x="3416" y="14031"/>
                      </a:lnTo>
                      <a:lnTo>
                        <a:pt x="2733" y="14446"/>
                      </a:lnTo>
                      <a:lnTo>
                        <a:pt x="368" y="13938"/>
                      </a:lnTo>
                      <a:lnTo>
                        <a:pt x="210" y="14308"/>
                      </a:lnTo>
                      <a:lnTo>
                        <a:pt x="2050" y="14769"/>
                      </a:lnTo>
                      <a:lnTo>
                        <a:pt x="0" y="15877"/>
                      </a:lnTo>
                      <a:lnTo>
                        <a:pt x="315" y="16385"/>
                      </a:lnTo>
                      <a:lnTo>
                        <a:pt x="2523" y="15323"/>
                      </a:lnTo>
                      <a:lnTo>
                        <a:pt x="1997" y="17031"/>
                      </a:lnTo>
                      <a:lnTo>
                        <a:pt x="2470" y="17169"/>
                      </a:lnTo>
                      <a:lnTo>
                        <a:pt x="3206" y="14954"/>
                      </a:lnTo>
                      <a:lnTo>
                        <a:pt x="3942" y="14631"/>
                      </a:lnTo>
                      <a:lnTo>
                        <a:pt x="3258" y="16985"/>
                      </a:lnTo>
                      <a:lnTo>
                        <a:pt x="3731" y="17123"/>
                      </a:lnTo>
                      <a:lnTo>
                        <a:pt x="4677" y="14262"/>
                      </a:lnTo>
                      <a:lnTo>
                        <a:pt x="8461" y="12415"/>
                      </a:lnTo>
                      <a:lnTo>
                        <a:pt x="7620" y="15369"/>
                      </a:lnTo>
                      <a:lnTo>
                        <a:pt x="6885" y="16062"/>
                      </a:lnTo>
                      <a:lnTo>
                        <a:pt x="6990" y="16108"/>
                      </a:lnTo>
                      <a:lnTo>
                        <a:pt x="7568" y="15646"/>
                      </a:lnTo>
                      <a:lnTo>
                        <a:pt x="7358" y="16292"/>
                      </a:lnTo>
                      <a:lnTo>
                        <a:pt x="7463" y="16338"/>
                      </a:lnTo>
                      <a:lnTo>
                        <a:pt x="7778" y="15462"/>
                      </a:lnTo>
                      <a:lnTo>
                        <a:pt x="10248" y="13338"/>
                      </a:lnTo>
                      <a:lnTo>
                        <a:pt x="10353" y="17215"/>
                      </a:lnTo>
                      <a:lnTo>
                        <a:pt x="8146" y="19292"/>
                      </a:lnTo>
                      <a:lnTo>
                        <a:pt x="8461" y="19615"/>
                      </a:lnTo>
                      <a:lnTo>
                        <a:pt x="10406" y="18000"/>
                      </a:lnTo>
                      <a:lnTo>
                        <a:pt x="10406" y="18738"/>
                      </a:lnTo>
                      <a:lnTo>
                        <a:pt x="8724" y="20262"/>
                      </a:lnTo>
                      <a:lnTo>
                        <a:pt x="9039" y="20538"/>
                      </a:lnTo>
                      <a:lnTo>
                        <a:pt x="10406" y="19431"/>
                      </a:lnTo>
                      <a:lnTo>
                        <a:pt x="10458" y="21600"/>
                      </a:lnTo>
                      <a:lnTo>
                        <a:pt x="11089" y="21600"/>
                      </a:lnTo>
                      <a:lnTo>
                        <a:pt x="11142" y="19338"/>
                      </a:lnTo>
                      <a:lnTo>
                        <a:pt x="12613" y="20585"/>
                      </a:lnTo>
                      <a:lnTo>
                        <a:pt x="12981" y="20262"/>
                      </a:lnTo>
                      <a:lnTo>
                        <a:pt x="11194" y="18646"/>
                      </a:lnTo>
                      <a:lnTo>
                        <a:pt x="11194" y="17908"/>
                      </a:lnTo>
                      <a:lnTo>
                        <a:pt x="13191" y="19615"/>
                      </a:lnTo>
                      <a:lnTo>
                        <a:pt x="13559" y="19292"/>
                      </a:lnTo>
                      <a:lnTo>
                        <a:pt x="11194" y="17123"/>
                      </a:lnTo>
                      <a:lnTo>
                        <a:pt x="11299" y="13338"/>
                      </a:lnTo>
                      <a:lnTo>
                        <a:pt x="13822" y="15462"/>
                      </a:lnTo>
                      <a:lnTo>
                        <a:pt x="14085" y="16338"/>
                      </a:lnTo>
                      <a:lnTo>
                        <a:pt x="14190" y="16292"/>
                      </a:lnTo>
                      <a:lnTo>
                        <a:pt x="14032" y="15646"/>
                      </a:lnTo>
                      <a:lnTo>
                        <a:pt x="14558" y="16108"/>
                      </a:lnTo>
                      <a:lnTo>
                        <a:pt x="14663" y="16062"/>
                      </a:lnTo>
                      <a:lnTo>
                        <a:pt x="13927" y="15369"/>
                      </a:lnTo>
                      <a:lnTo>
                        <a:pt x="13086" y="12415"/>
                      </a:lnTo>
                      <a:lnTo>
                        <a:pt x="16975" y="14308"/>
                      </a:lnTo>
                      <a:lnTo>
                        <a:pt x="17921" y="17031"/>
                      </a:lnTo>
                      <a:lnTo>
                        <a:pt x="18394" y="16938"/>
                      </a:lnTo>
                      <a:lnTo>
                        <a:pt x="17711" y="14677"/>
                      </a:lnTo>
                      <a:lnTo>
                        <a:pt x="18499" y="15000"/>
                      </a:lnTo>
                      <a:lnTo>
                        <a:pt x="19182" y="17077"/>
                      </a:lnTo>
                      <a:lnTo>
                        <a:pt x="19603" y="16985"/>
                      </a:lnTo>
                      <a:lnTo>
                        <a:pt x="19130" y="15323"/>
                      </a:lnTo>
                      <a:lnTo>
                        <a:pt x="21285" y="16385"/>
                      </a:lnTo>
                      <a:lnTo>
                        <a:pt x="21600" y="15877"/>
                      </a:lnTo>
                      <a:close/>
                      <a:moveTo>
                        <a:pt x="8041" y="11400"/>
                      </a:moveTo>
                      <a:lnTo>
                        <a:pt x="4940" y="10708"/>
                      </a:lnTo>
                      <a:lnTo>
                        <a:pt x="8041" y="10062"/>
                      </a:lnTo>
                      <a:lnTo>
                        <a:pt x="7936" y="10385"/>
                      </a:lnTo>
                      <a:lnTo>
                        <a:pt x="7936" y="11077"/>
                      </a:lnTo>
                      <a:lnTo>
                        <a:pt x="8041" y="11400"/>
                      </a:lnTo>
                      <a:close/>
                      <a:moveTo>
                        <a:pt x="13717" y="6277"/>
                      </a:moveTo>
                      <a:lnTo>
                        <a:pt x="12823" y="8954"/>
                      </a:lnTo>
                      <a:lnTo>
                        <a:pt x="12561" y="8723"/>
                      </a:lnTo>
                      <a:lnTo>
                        <a:pt x="12245" y="8538"/>
                      </a:lnTo>
                      <a:lnTo>
                        <a:pt x="11877" y="8400"/>
                      </a:lnTo>
                      <a:lnTo>
                        <a:pt x="11509" y="8308"/>
                      </a:lnTo>
                      <a:lnTo>
                        <a:pt x="13717" y="6277"/>
                      </a:lnTo>
                      <a:close/>
                      <a:moveTo>
                        <a:pt x="7883" y="6277"/>
                      </a:moveTo>
                      <a:lnTo>
                        <a:pt x="10038" y="8308"/>
                      </a:lnTo>
                      <a:lnTo>
                        <a:pt x="9670" y="8400"/>
                      </a:lnTo>
                      <a:lnTo>
                        <a:pt x="9355" y="8538"/>
                      </a:lnTo>
                      <a:lnTo>
                        <a:pt x="9039" y="8723"/>
                      </a:lnTo>
                      <a:lnTo>
                        <a:pt x="8777" y="8954"/>
                      </a:lnTo>
                      <a:lnTo>
                        <a:pt x="7883" y="6277"/>
                      </a:lnTo>
                      <a:close/>
                      <a:moveTo>
                        <a:pt x="7883" y="15138"/>
                      </a:moveTo>
                      <a:lnTo>
                        <a:pt x="8777" y="12508"/>
                      </a:lnTo>
                      <a:lnTo>
                        <a:pt x="9039" y="12738"/>
                      </a:lnTo>
                      <a:lnTo>
                        <a:pt x="9355" y="12923"/>
                      </a:lnTo>
                      <a:lnTo>
                        <a:pt x="9670" y="13062"/>
                      </a:lnTo>
                      <a:lnTo>
                        <a:pt x="10038" y="13154"/>
                      </a:lnTo>
                      <a:lnTo>
                        <a:pt x="7883" y="15138"/>
                      </a:lnTo>
                      <a:close/>
                      <a:moveTo>
                        <a:pt x="10774" y="12508"/>
                      </a:moveTo>
                      <a:lnTo>
                        <a:pt x="10406" y="12462"/>
                      </a:lnTo>
                      <a:lnTo>
                        <a:pt x="9985" y="12369"/>
                      </a:lnTo>
                      <a:lnTo>
                        <a:pt x="9355" y="12000"/>
                      </a:lnTo>
                      <a:lnTo>
                        <a:pt x="9092" y="11723"/>
                      </a:lnTo>
                      <a:lnTo>
                        <a:pt x="8934" y="11400"/>
                      </a:lnTo>
                      <a:lnTo>
                        <a:pt x="8829" y="11077"/>
                      </a:lnTo>
                      <a:lnTo>
                        <a:pt x="8777" y="10708"/>
                      </a:lnTo>
                      <a:lnTo>
                        <a:pt x="8829" y="10385"/>
                      </a:lnTo>
                      <a:lnTo>
                        <a:pt x="8934" y="10015"/>
                      </a:lnTo>
                      <a:lnTo>
                        <a:pt x="9092" y="9738"/>
                      </a:lnTo>
                      <a:lnTo>
                        <a:pt x="9355" y="9462"/>
                      </a:lnTo>
                      <a:lnTo>
                        <a:pt x="9670" y="9231"/>
                      </a:lnTo>
                      <a:lnTo>
                        <a:pt x="9985" y="9092"/>
                      </a:lnTo>
                      <a:lnTo>
                        <a:pt x="10406" y="9000"/>
                      </a:lnTo>
                      <a:lnTo>
                        <a:pt x="10774" y="8954"/>
                      </a:lnTo>
                      <a:lnTo>
                        <a:pt x="11194" y="9000"/>
                      </a:lnTo>
                      <a:lnTo>
                        <a:pt x="11562" y="9092"/>
                      </a:lnTo>
                      <a:lnTo>
                        <a:pt x="11930" y="9231"/>
                      </a:lnTo>
                      <a:lnTo>
                        <a:pt x="12245" y="9462"/>
                      </a:lnTo>
                      <a:lnTo>
                        <a:pt x="12666" y="10015"/>
                      </a:lnTo>
                      <a:lnTo>
                        <a:pt x="12771" y="10385"/>
                      </a:lnTo>
                      <a:lnTo>
                        <a:pt x="12823" y="10708"/>
                      </a:lnTo>
                      <a:lnTo>
                        <a:pt x="12771" y="11077"/>
                      </a:lnTo>
                      <a:lnTo>
                        <a:pt x="12666" y="11400"/>
                      </a:lnTo>
                      <a:lnTo>
                        <a:pt x="12455" y="11723"/>
                      </a:lnTo>
                      <a:lnTo>
                        <a:pt x="12245" y="12000"/>
                      </a:lnTo>
                      <a:lnTo>
                        <a:pt x="11930" y="12185"/>
                      </a:lnTo>
                      <a:lnTo>
                        <a:pt x="11562" y="12369"/>
                      </a:lnTo>
                      <a:lnTo>
                        <a:pt x="11194" y="12462"/>
                      </a:lnTo>
                      <a:lnTo>
                        <a:pt x="10774" y="12508"/>
                      </a:lnTo>
                      <a:close/>
                      <a:moveTo>
                        <a:pt x="13717" y="15138"/>
                      </a:moveTo>
                      <a:lnTo>
                        <a:pt x="11509" y="13154"/>
                      </a:lnTo>
                      <a:lnTo>
                        <a:pt x="11877" y="13062"/>
                      </a:lnTo>
                      <a:lnTo>
                        <a:pt x="12245" y="12923"/>
                      </a:lnTo>
                      <a:lnTo>
                        <a:pt x="12561" y="12738"/>
                      </a:lnTo>
                      <a:lnTo>
                        <a:pt x="12823" y="12508"/>
                      </a:lnTo>
                      <a:lnTo>
                        <a:pt x="13717" y="15138"/>
                      </a:lnTo>
                      <a:close/>
                      <a:moveTo>
                        <a:pt x="13559" y="10062"/>
                      </a:moveTo>
                      <a:lnTo>
                        <a:pt x="16607" y="10708"/>
                      </a:lnTo>
                      <a:lnTo>
                        <a:pt x="13559" y="11400"/>
                      </a:lnTo>
                      <a:lnTo>
                        <a:pt x="13664" y="11077"/>
                      </a:lnTo>
                      <a:lnTo>
                        <a:pt x="13664" y="10385"/>
                      </a:lnTo>
                      <a:lnTo>
                        <a:pt x="13559" y="10062"/>
                      </a:lnTo>
                      <a:close/>
                    </a:path>
                  </a:pathLst>
                </a:custGeom>
                <a:solidFill>
                  <a:srgbClr val="FEFFFF">
                    <a:alpha val="2000"/>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33" name="Freeform 29"/>
                <p:cNvSpPr/>
                <p:nvPr/>
              </p:nvSpPr>
              <p:spPr>
                <a:xfrm rot="18879730">
                  <a:off x="163813" y="1936026"/>
                  <a:ext cx="642105" cy="728815"/>
                </a:xfrm>
                <a:custGeom>
                  <a:avLst/>
                  <a:gdLst/>
                  <a:ahLst/>
                  <a:cxnLst>
                    <a:cxn ang="0">
                      <a:pos x="wd2" y="hd2"/>
                    </a:cxn>
                    <a:cxn ang="5400000">
                      <a:pos x="wd2" y="hd2"/>
                    </a:cxn>
                    <a:cxn ang="10800000">
                      <a:pos x="wd2" y="hd2"/>
                    </a:cxn>
                    <a:cxn ang="16200000">
                      <a:pos x="wd2" y="hd2"/>
                    </a:cxn>
                  </a:cxnLst>
                  <a:rect l="0" t="0" r="r" b="b"/>
                  <a:pathLst>
                    <a:path w="21600" h="21600" extrusionOk="0">
                      <a:moveTo>
                        <a:pt x="21542" y="15789"/>
                      </a:moveTo>
                      <a:lnTo>
                        <a:pt x="20608" y="15120"/>
                      </a:lnTo>
                      <a:lnTo>
                        <a:pt x="19615" y="14503"/>
                      </a:lnTo>
                      <a:lnTo>
                        <a:pt x="21542" y="14040"/>
                      </a:lnTo>
                      <a:lnTo>
                        <a:pt x="21425" y="13783"/>
                      </a:lnTo>
                      <a:lnTo>
                        <a:pt x="19206" y="14297"/>
                      </a:lnTo>
                      <a:lnTo>
                        <a:pt x="18331" y="13834"/>
                      </a:lnTo>
                      <a:lnTo>
                        <a:pt x="17455" y="13474"/>
                      </a:lnTo>
                      <a:lnTo>
                        <a:pt x="21191" y="12549"/>
                      </a:lnTo>
                      <a:lnTo>
                        <a:pt x="21075" y="12240"/>
                      </a:lnTo>
                      <a:lnTo>
                        <a:pt x="16813" y="13166"/>
                      </a:lnTo>
                      <a:lnTo>
                        <a:pt x="16229" y="12909"/>
                      </a:lnTo>
                      <a:lnTo>
                        <a:pt x="15529" y="12343"/>
                      </a:lnTo>
                      <a:lnTo>
                        <a:pt x="14886" y="11777"/>
                      </a:lnTo>
                      <a:lnTo>
                        <a:pt x="14361" y="11263"/>
                      </a:lnTo>
                      <a:lnTo>
                        <a:pt x="14069" y="10749"/>
                      </a:lnTo>
                      <a:lnTo>
                        <a:pt x="14186" y="10440"/>
                      </a:lnTo>
                      <a:lnTo>
                        <a:pt x="14361" y="10183"/>
                      </a:lnTo>
                      <a:lnTo>
                        <a:pt x="14886" y="9617"/>
                      </a:lnTo>
                      <a:lnTo>
                        <a:pt x="15529" y="9051"/>
                      </a:lnTo>
                      <a:lnTo>
                        <a:pt x="16288" y="8486"/>
                      </a:lnTo>
                      <a:lnTo>
                        <a:pt x="16463" y="8383"/>
                      </a:lnTo>
                      <a:lnTo>
                        <a:pt x="16871" y="8229"/>
                      </a:lnTo>
                      <a:lnTo>
                        <a:pt x="21016" y="9103"/>
                      </a:lnTo>
                      <a:lnTo>
                        <a:pt x="21133" y="8846"/>
                      </a:lnTo>
                      <a:lnTo>
                        <a:pt x="17514" y="7920"/>
                      </a:lnTo>
                      <a:lnTo>
                        <a:pt x="19206" y="7097"/>
                      </a:lnTo>
                      <a:lnTo>
                        <a:pt x="21425" y="7560"/>
                      </a:lnTo>
                      <a:lnTo>
                        <a:pt x="21483" y="7354"/>
                      </a:lnTo>
                      <a:lnTo>
                        <a:pt x="19615" y="6840"/>
                      </a:lnTo>
                      <a:lnTo>
                        <a:pt x="20608" y="6274"/>
                      </a:lnTo>
                      <a:lnTo>
                        <a:pt x="21542" y="5606"/>
                      </a:lnTo>
                      <a:lnTo>
                        <a:pt x="21600" y="5554"/>
                      </a:lnTo>
                      <a:lnTo>
                        <a:pt x="21250" y="5040"/>
                      </a:lnTo>
                      <a:lnTo>
                        <a:pt x="21191" y="5091"/>
                      </a:lnTo>
                      <a:lnTo>
                        <a:pt x="20024" y="5451"/>
                      </a:lnTo>
                      <a:lnTo>
                        <a:pt x="18973" y="5914"/>
                      </a:lnTo>
                      <a:lnTo>
                        <a:pt x="19440" y="4217"/>
                      </a:lnTo>
                      <a:lnTo>
                        <a:pt x="19148" y="4166"/>
                      </a:lnTo>
                      <a:lnTo>
                        <a:pt x="18506" y="6120"/>
                      </a:lnTo>
                      <a:lnTo>
                        <a:pt x="17689" y="6583"/>
                      </a:lnTo>
                      <a:lnTo>
                        <a:pt x="16871" y="6994"/>
                      </a:lnTo>
                      <a:lnTo>
                        <a:pt x="17747" y="3754"/>
                      </a:lnTo>
                      <a:lnTo>
                        <a:pt x="17455" y="3651"/>
                      </a:lnTo>
                      <a:lnTo>
                        <a:pt x="16229" y="7406"/>
                      </a:lnTo>
                      <a:lnTo>
                        <a:pt x="15937" y="7560"/>
                      </a:lnTo>
                      <a:lnTo>
                        <a:pt x="15704" y="7663"/>
                      </a:lnTo>
                      <a:lnTo>
                        <a:pt x="14945" y="7920"/>
                      </a:lnTo>
                      <a:lnTo>
                        <a:pt x="14186" y="8074"/>
                      </a:lnTo>
                      <a:lnTo>
                        <a:pt x="13485" y="8177"/>
                      </a:lnTo>
                      <a:lnTo>
                        <a:pt x="12902" y="8229"/>
                      </a:lnTo>
                      <a:lnTo>
                        <a:pt x="12435" y="8229"/>
                      </a:lnTo>
                      <a:lnTo>
                        <a:pt x="12084" y="7714"/>
                      </a:lnTo>
                      <a:lnTo>
                        <a:pt x="11792" y="7046"/>
                      </a:lnTo>
                      <a:lnTo>
                        <a:pt x="11559" y="6274"/>
                      </a:lnTo>
                      <a:lnTo>
                        <a:pt x="11325" y="5400"/>
                      </a:lnTo>
                      <a:lnTo>
                        <a:pt x="11384" y="5246"/>
                      </a:lnTo>
                      <a:lnTo>
                        <a:pt x="11384" y="4886"/>
                      </a:lnTo>
                      <a:lnTo>
                        <a:pt x="14361" y="2160"/>
                      </a:lnTo>
                      <a:lnTo>
                        <a:pt x="14128" y="1954"/>
                      </a:lnTo>
                      <a:lnTo>
                        <a:pt x="11442" y="4217"/>
                      </a:lnTo>
                      <a:lnTo>
                        <a:pt x="11442" y="2520"/>
                      </a:lnTo>
                      <a:lnTo>
                        <a:pt x="13018" y="1080"/>
                      </a:lnTo>
                      <a:lnTo>
                        <a:pt x="12843" y="926"/>
                      </a:lnTo>
                      <a:lnTo>
                        <a:pt x="11442" y="2057"/>
                      </a:lnTo>
                      <a:lnTo>
                        <a:pt x="11325" y="1029"/>
                      </a:lnTo>
                      <a:lnTo>
                        <a:pt x="11150" y="51"/>
                      </a:lnTo>
                      <a:lnTo>
                        <a:pt x="11150" y="0"/>
                      </a:lnTo>
                      <a:lnTo>
                        <a:pt x="10450" y="0"/>
                      </a:lnTo>
                      <a:lnTo>
                        <a:pt x="10450" y="51"/>
                      </a:lnTo>
                      <a:lnTo>
                        <a:pt x="10216" y="1080"/>
                      </a:lnTo>
                      <a:lnTo>
                        <a:pt x="10158" y="2109"/>
                      </a:lnTo>
                      <a:lnTo>
                        <a:pt x="8757" y="926"/>
                      </a:lnTo>
                      <a:lnTo>
                        <a:pt x="8523" y="1080"/>
                      </a:lnTo>
                      <a:lnTo>
                        <a:pt x="10158" y="2571"/>
                      </a:lnTo>
                      <a:lnTo>
                        <a:pt x="10158" y="3446"/>
                      </a:lnTo>
                      <a:lnTo>
                        <a:pt x="10216" y="4269"/>
                      </a:lnTo>
                      <a:lnTo>
                        <a:pt x="7414" y="1954"/>
                      </a:lnTo>
                      <a:lnTo>
                        <a:pt x="7181" y="2160"/>
                      </a:lnTo>
                      <a:lnTo>
                        <a:pt x="10216" y="4937"/>
                      </a:lnTo>
                      <a:lnTo>
                        <a:pt x="10275" y="5246"/>
                      </a:lnTo>
                      <a:lnTo>
                        <a:pt x="10275" y="5503"/>
                      </a:lnTo>
                      <a:lnTo>
                        <a:pt x="10099" y="6326"/>
                      </a:lnTo>
                      <a:lnTo>
                        <a:pt x="9866" y="7097"/>
                      </a:lnTo>
                      <a:lnTo>
                        <a:pt x="9574" y="7766"/>
                      </a:lnTo>
                      <a:lnTo>
                        <a:pt x="9399" y="8023"/>
                      </a:lnTo>
                      <a:lnTo>
                        <a:pt x="9224" y="8229"/>
                      </a:lnTo>
                      <a:lnTo>
                        <a:pt x="8757" y="8280"/>
                      </a:lnTo>
                      <a:lnTo>
                        <a:pt x="8115" y="8229"/>
                      </a:lnTo>
                      <a:lnTo>
                        <a:pt x="7414" y="8126"/>
                      </a:lnTo>
                      <a:lnTo>
                        <a:pt x="6655" y="7920"/>
                      </a:lnTo>
                      <a:lnTo>
                        <a:pt x="5838" y="7663"/>
                      </a:lnTo>
                      <a:lnTo>
                        <a:pt x="5721" y="7560"/>
                      </a:lnTo>
                      <a:lnTo>
                        <a:pt x="5371" y="7354"/>
                      </a:lnTo>
                      <a:lnTo>
                        <a:pt x="4145" y="3754"/>
                      </a:lnTo>
                      <a:lnTo>
                        <a:pt x="3795" y="3806"/>
                      </a:lnTo>
                      <a:lnTo>
                        <a:pt x="4729" y="6994"/>
                      </a:lnTo>
                      <a:lnTo>
                        <a:pt x="3094" y="6171"/>
                      </a:lnTo>
                      <a:lnTo>
                        <a:pt x="2452" y="4217"/>
                      </a:lnTo>
                      <a:lnTo>
                        <a:pt x="2160" y="4269"/>
                      </a:lnTo>
                      <a:lnTo>
                        <a:pt x="2627" y="5914"/>
                      </a:lnTo>
                      <a:lnTo>
                        <a:pt x="1576" y="5503"/>
                      </a:lnTo>
                      <a:lnTo>
                        <a:pt x="467" y="5091"/>
                      </a:lnTo>
                      <a:lnTo>
                        <a:pt x="350" y="5091"/>
                      </a:lnTo>
                      <a:lnTo>
                        <a:pt x="292" y="5143"/>
                      </a:lnTo>
                      <a:lnTo>
                        <a:pt x="58" y="5503"/>
                      </a:lnTo>
                      <a:lnTo>
                        <a:pt x="0" y="5606"/>
                      </a:lnTo>
                      <a:lnTo>
                        <a:pt x="117" y="5657"/>
                      </a:lnTo>
                      <a:lnTo>
                        <a:pt x="1051" y="6326"/>
                      </a:lnTo>
                      <a:lnTo>
                        <a:pt x="2043" y="6943"/>
                      </a:lnTo>
                      <a:lnTo>
                        <a:pt x="117" y="7406"/>
                      </a:lnTo>
                      <a:lnTo>
                        <a:pt x="175" y="7663"/>
                      </a:lnTo>
                      <a:lnTo>
                        <a:pt x="2452" y="7149"/>
                      </a:lnTo>
                      <a:lnTo>
                        <a:pt x="3328" y="7611"/>
                      </a:lnTo>
                      <a:lnTo>
                        <a:pt x="4145" y="7971"/>
                      </a:lnTo>
                      <a:lnTo>
                        <a:pt x="467" y="8897"/>
                      </a:lnTo>
                      <a:lnTo>
                        <a:pt x="584" y="9206"/>
                      </a:lnTo>
                      <a:lnTo>
                        <a:pt x="4845" y="8280"/>
                      </a:lnTo>
                      <a:lnTo>
                        <a:pt x="5429" y="8537"/>
                      </a:lnTo>
                      <a:lnTo>
                        <a:pt x="6130" y="9103"/>
                      </a:lnTo>
                      <a:lnTo>
                        <a:pt x="6772" y="9669"/>
                      </a:lnTo>
                      <a:lnTo>
                        <a:pt x="7297" y="10183"/>
                      </a:lnTo>
                      <a:lnTo>
                        <a:pt x="7472" y="10491"/>
                      </a:lnTo>
                      <a:lnTo>
                        <a:pt x="7589" y="10749"/>
                      </a:lnTo>
                      <a:lnTo>
                        <a:pt x="7472" y="11006"/>
                      </a:lnTo>
                      <a:lnTo>
                        <a:pt x="7239" y="11263"/>
                      </a:lnTo>
                      <a:lnTo>
                        <a:pt x="6772" y="11829"/>
                      </a:lnTo>
                      <a:lnTo>
                        <a:pt x="5371" y="12960"/>
                      </a:lnTo>
                      <a:lnTo>
                        <a:pt x="5196" y="13063"/>
                      </a:lnTo>
                      <a:lnTo>
                        <a:pt x="4787" y="13217"/>
                      </a:lnTo>
                      <a:lnTo>
                        <a:pt x="642" y="12343"/>
                      </a:lnTo>
                      <a:lnTo>
                        <a:pt x="525" y="12600"/>
                      </a:lnTo>
                      <a:lnTo>
                        <a:pt x="4145" y="13526"/>
                      </a:lnTo>
                      <a:lnTo>
                        <a:pt x="2452" y="14349"/>
                      </a:lnTo>
                      <a:lnTo>
                        <a:pt x="234" y="13886"/>
                      </a:lnTo>
                      <a:lnTo>
                        <a:pt x="175" y="14091"/>
                      </a:lnTo>
                      <a:lnTo>
                        <a:pt x="1985" y="14606"/>
                      </a:lnTo>
                      <a:lnTo>
                        <a:pt x="1051" y="15171"/>
                      </a:lnTo>
                      <a:lnTo>
                        <a:pt x="117" y="15840"/>
                      </a:lnTo>
                      <a:lnTo>
                        <a:pt x="58" y="15891"/>
                      </a:lnTo>
                      <a:lnTo>
                        <a:pt x="409" y="16406"/>
                      </a:lnTo>
                      <a:lnTo>
                        <a:pt x="467" y="16354"/>
                      </a:lnTo>
                      <a:lnTo>
                        <a:pt x="1635" y="15994"/>
                      </a:lnTo>
                      <a:lnTo>
                        <a:pt x="2685" y="15531"/>
                      </a:lnTo>
                      <a:lnTo>
                        <a:pt x="2218" y="17229"/>
                      </a:lnTo>
                      <a:lnTo>
                        <a:pt x="2510" y="17280"/>
                      </a:lnTo>
                      <a:lnTo>
                        <a:pt x="3152" y="15326"/>
                      </a:lnTo>
                      <a:lnTo>
                        <a:pt x="3970" y="14863"/>
                      </a:lnTo>
                      <a:lnTo>
                        <a:pt x="4787" y="14451"/>
                      </a:lnTo>
                      <a:lnTo>
                        <a:pt x="3853" y="17691"/>
                      </a:lnTo>
                      <a:lnTo>
                        <a:pt x="4203" y="17794"/>
                      </a:lnTo>
                      <a:lnTo>
                        <a:pt x="5429" y="14040"/>
                      </a:lnTo>
                      <a:lnTo>
                        <a:pt x="5721" y="13886"/>
                      </a:lnTo>
                      <a:lnTo>
                        <a:pt x="5955" y="13731"/>
                      </a:lnTo>
                      <a:lnTo>
                        <a:pt x="7472" y="13320"/>
                      </a:lnTo>
                      <a:lnTo>
                        <a:pt x="8173" y="13217"/>
                      </a:lnTo>
                      <a:lnTo>
                        <a:pt x="8757" y="13166"/>
                      </a:lnTo>
                      <a:lnTo>
                        <a:pt x="9224" y="13217"/>
                      </a:lnTo>
                      <a:lnTo>
                        <a:pt x="9399" y="13423"/>
                      </a:lnTo>
                      <a:lnTo>
                        <a:pt x="9574" y="13731"/>
                      </a:lnTo>
                      <a:lnTo>
                        <a:pt x="9866" y="14400"/>
                      </a:lnTo>
                      <a:lnTo>
                        <a:pt x="10099" y="15171"/>
                      </a:lnTo>
                      <a:lnTo>
                        <a:pt x="10275" y="16046"/>
                      </a:lnTo>
                      <a:lnTo>
                        <a:pt x="10275" y="16560"/>
                      </a:lnTo>
                      <a:lnTo>
                        <a:pt x="7297" y="19286"/>
                      </a:lnTo>
                      <a:lnTo>
                        <a:pt x="7531" y="19543"/>
                      </a:lnTo>
                      <a:lnTo>
                        <a:pt x="10216" y="17229"/>
                      </a:lnTo>
                      <a:lnTo>
                        <a:pt x="10216" y="18926"/>
                      </a:lnTo>
                      <a:lnTo>
                        <a:pt x="8640" y="20366"/>
                      </a:lnTo>
                      <a:lnTo>
                        <a:pt x="8815" y="20571"/>
                      </a:lnTo>
                      <a:lnTo>
                        <a:pt x="10216" y="19389"/>
                      </a:lnTo>
                      <a:lnTo>
                        <a:pt x="10275" y="20417"/>
                      </a:lnTo>
                      <a:lnTo>
                        <a:pt x="10508" y="21497"/>
                      </a:lnTo>
                      <a:lnTo>
                        <a:pt x="10508" y="21600"/>
                      </a:lnTo>
                      <a:lnTo>
                        <a:pt x="11209" y="21600"/>
                      </a:lnTo>
                      <a:lnTo>
                        <a:pt x="11209" y="21497"/>
                      </a:lnTo>
                      <a:lnTo>
                        <a:pt x="11384" y="20417"/>
                      </a:lnTo>
                      <a:lnTo>
                        <a:pt x="11501" y="19337"/>
                      </a:lnTo>
                      <a:lnTo>
                        <a:pt x="12902" y="20571"/>
                      </a:lnTo>
                      <a:lnTo>
                        <a:pt x="13135" y="20366"/>
                      </a:lnTo>
                      <a:lnTo>
                        <a:pt x="11501" y="18874"/>
                      </a:lnTo>
                      <a:lnTo>
                        <a:pt x="11501" y="18000"/>
                      </a:lnTo>
                      <a:lnTo>
                        <a:pt x="11442" y="17177"/>
                      </a:lnTo>
                      <a:lnTo>
                        <a:pt x="14186" y="19543"/>
                      </a:lnTo>
                      <a:lnTo>
                        <a:pt x="14478" y="19286"/>
                      </a:lnTo>
                      <a:lnTo>
                        <a:pt x="11384" y="16509"/>
                      </a:lnTo>
                      <a:lnTo>
                        <a:pt x="11384" y="15943"/>
                      </a:lnTo>
                      <a:lnTo>
                        <a:pt x="11559" y="15120"/>
                      </a:lnTo>
                      <a:lnTo>
                        <a:pt x="11792" y="14349"/>
                      </a:lnTo>
                      <a:lnTo>
                        <a:pt x="12084" y="13680"/>
                      </a:lnTo>
                      <a:lnTo>
                        <a:pt x="12259" y="13423"/>
                      </a:lnTo>
                      <a:lnTo>
                        <a:pt x="12435" y="13217"/>
                      </a:lnTo>
                      <a:lnTo>
                        <a:pt x="12902" y="13166"/>
                      </a:lnTo>
                      <a:lnTo>
                        <a:pt x="13544" y="13217"/>
                      </a:lnTo>
                      <a:lnTo>
                        <a:pt x="14244" y="13320"/>
                      </a:lnTo>
                      <a:lnTo>
                        <a:pt x="15003" y="13526"/>
                      </a:lnTo>
                      <a:lnTo>
                        <a:pt x="15762" y="13783"/>
                      </a:lnTo>
                      <a:lnTo>
                        <a:pt x="16288" y="14091"/>
                      </a:lnTo>
                      <a:lnTo>
                        <a:pt x="17514" y="17691"/>
                      </a:lnTo>
                      <a:lnTo>
                        <a:pt x="17805" y="17640"/>
                      </a:lnTo>
                      <a:lnTo>
                        <a:pt x="16930" y="14451"/>
                      </a:lnTo>
                      <a:lnTo>
                        <a:pt x="18564" y="15326"/>
                      </a:lnTo>
                      <a:lnTo>
                        <a:pt x="19206" y="17229"/>
                      </a:lnTo>
                      <a:lnTo>
                        <a:pt x="19498" y="17177"/>
                      </a:lnTo>
                      <a:lnTo>
                        <a:pt x="19031" y="15531"/>
                      </a:lnTo>
                      <a:lnTo>
                        <a:pt x="20082" y="15943"/>
                      </a:lnTo>
                      <a:lnTo>
                        <a:pt x="21191" y="16354"/>
                      </a:lnTo>
                      <a:lnTo>
                        <a:pt x="21308" y="16354"/>
                      </a:lnTo>
                      <a:lnTo>
                        <a:pt x="21600" y="15840"/>
                      </a:lnTo>
                      <a:lnTo>
                        <a:pt x="21542" y="15789"/>
                      </a:lnTo>
                      <a:close/>
                    </a:path>
                  </a:pathLst>
                </a:custGeom>
                <a:solidFill>
                  <a:srgbClr val="FEFFFF">
                    <a:alpha val="2000"/>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grpSp>
            <p:nvGrpSpPr>
              <p:cNvPr id="140" name="Group 50"/>
              <p:cNvGrpSpPr/>
              <p:nvPr/>
            </p:nvGrpSpPr>
            <p:grpSpPr>
              <a:xfrm>
                <a:off x="680797" y="6"/>
                <a:ext cx="1742593" cy="5389588"/>
                <a:chOff x="0" y="0"/>
                <a:chExt cx="1742592" cy="5389586"/>
              </a:xfrm>
            </p:grpSpPr>
            <p:sp>
              <p:nvSpPr>
                <p:cNvPr id="135" name="Freeform 45"/>
                <p:cNvSpPr/>
                <p:nvPr/>
              </p:nvSpPr>
              <p:spPr>
                <a:xfrm rot="20600524">
                  <a:off x="385237" y="4208622"/>
                  <a:ext cx="943310" cy="1068176"/>
                </a:xfrm>
                <a:custGeom>
                  <a:avLst/>
                  <a:gdLst/>
                  <a:ahLst/>
                  <a:cxnLst>
                    <a:cxn ang="0">
                      <a:pos x="wd2" y="hd2"/>
                    </a:cxn>
                    <a:cxn ang="5400000">
                      <a:pos x="wd2" y="hd2"/>
                    </a:cxn>
                    <a:cxn ang="10800000">
                      <a:pos x="wd2" y="hd2"/>
                    </a:cxn>
                    <a:cxn ang="16200000">
                      <a:pos x="wd2" y="hd2"/>
                    </a:cxn>
                  </a:cxnLst>
                  <a:rect l="0" t="0" r="r" b="b"/>
                  <a:pathLst>
                    <a:path w="21600" h="21600" extrusionOk="0">
                      <a:moveTo>
                        <a:pt x="20457" y="12112"/>
                      </a:moveTo>
                      <a:lnTo>
                        <a:pt x="20400" y="11809"/>
                      </a:lnTo>
                      <a:lnTo>
                        <a:pt x="15829" y="12819"/>
                      </a:lnTo>
                      <a:lnTo>
                        <a:pt x="13657" y="11607"/>
                      </a:lnTo>
                      <a:lnTo>
                        <a:pt x="13771" y="11204"/>
                      </a:lnTo>
                      <a:lnTo>
                        <a:pt x="13771" y="10497"/>
                      </a:lnTo>
                      <a:lnTo>
                        <a:pt x="13714" y="10194"/>
                      </a:lnTo>
                      <a:lnTo>
                        <a:pt x="15943" y="8882"/>
                      </a:lnTo>
                      <a:lnTo>
                        <a:pt x="20400" y="9841"/>
                      </a:lnTo>
                      <a:lnTo>
                        <a:pt x="20457" y="9589"/>
                      </a:lnTo>
                      <a:lnTo>
                        <a:pt x="16571" y="8579"/>
                      </a:lnTo>
                      <a:lnTo>
                        <a:pt x="21543" y="5753"/>
                      </a:lnTo>
                      <a:lnTo>
                        <a:pt x="21600" y="5703"/>
                      </a:lnTo>
                      <a:lnTo>
                        <a:pt x="21429" y="5400"/>
                      </a:lnTo>
                      <a:lnTo>
                        <a:pt x="21257" y="5148"/>
                      </a:lnTo>
                      <a:lnTo>
                        <a:pt x="15886" y="7671"/>
                      </a:lnTo>
                      <a:lnTo>
                        <a:pt x="16857" y="4037"/>
                      </a:lnTo>
                      <a:lnTo>
                        <a:pt x="16571" y="3987"/>
                      </a:lnTo>
                      <a:lnTo>
                        <a:pt x="15257" y="7974"/>
                      </a:lnTo>
                      <a:lnTo>
                        <a:pt x="12971" y="9034"/>
                      </a:lnTo>
                      <a:lnTo>
                        <a:pt x="12686" y="8781"/>
                      </a:lnTo>
                      <a:lnTo>
                        <a:pt x="12000" y="8479"/>
                      </a:lnTo>
                      <a:lnTo>
                        <a:pt x="11600" y="8327"/>
                      </a:lnTo>
                      <a:lnTo>
                        <a:pt x="11486" y="5905"/>
                      </a:lnTo>
                      <a:lnTo>
                        <a:pt x="14629" y="3028"/>
                      </a:lnTo>
                      <a:lnTo>
                        <a:pt x="14400" y="2776"/>
                      </a:lnTo>
                      <a:lnTo>
                        <a:pt x="11429" y="5299"/>
                      </a:lnTo>
                      <a:lnTo>
                        <a:pt x="11200" y="0"/>
                      </a:lnTo>
                      <a:lnTo>
                        <a:pt x="10457" y="0"/>
                      </a:lnTo>
                      <a:lnTo>
                        <a:pt x="10229" y="5400"/>
                      </a:lnTo>
                      <a:lnTo>
                        <a:pt x="7200" y="2776"/>
                      </a:lnTo>
                      <a:lnTo>
                        <a:pt x="6971" y="3028"/>
                      </a:lnTo>
                      <a:lnTo>
                        <a:pt x="10229" y="6006"/>
                      </a:lnTo>
                      <a:lnTo>
                        <a:pt x="10114" y="8327"/>
                      </a:lnTo>
                      <a:lnTo>
                        <a:pt x="9714" y="8428"/>
                      </a:lnTo>
                      <a:lnTo>
                        <a:pt x="9429" y="8579"/>
                      </a:lnTo>
                      <a:lnTo>
                        <a:pt x="9086" y="8781"/>
                      </a:lnTo>
                      <a:lnTo>
                        <a:pt x="8800" y="8983"/>
                      </a:lnTo>
                      <a:lnTo>
                        <a:pt x="6343" y="7873"/>
                      </a:lnTo>
                      <a:lnTo>
                        <a:pt x="5029" y="3987"/>
                      </a:lnTo>
                      <a:lnTo>
                        <a:pt x="4743" y="4037"/>
                      </a:lnTo>
                      <a:lnTo>
                        <a:pt x="5714" y="7570"/>
                      </a:lnTo>
                      <a:lnTo>
                        <a:pt x="457" y="5148"/>
                      </a:lnTo>
                      <a:lnTo>
                        <a:pt x="343" y="5148"/>
                      </a:lnTo>
                      <a:lnTo>
                        <a:pt x="286" y="5198"/>
                      </a:lnTo>
                      <a:lnTo>
                        <a:pt x="57" y="5551"/>
                      </a:lnTo>
                      <a:lnTo>
                        <a:pt x="0" y="5652"/>
                      </a:lnTo>
                      <a:lnTo>
                        <a:pt x="5143" y="8529"/>
                      </a:lnTo>
                      <a:lnTo>
                        <a:pt x="1086" y="9589"/>
                      </a:lnTo>
                      <a:lnTo>
                        <a:pt x="1200" y="9841"/>
                      </a:lnTo>
                      <a:lnTo>
                        <a:pt x="5771" y="8882"/>
                      </a:lnTo>
                      <a:lnTo>
                        <a:pt x="8057" y="10144"/>
                      </a:lnTo>
                      <a:lnTo>
                        <a:pt x="7943" y="10497"/>
                      </a:lnTo>
                      <a:lnTo>
                        <a:pt x="7943" y="11153"/>
                      </a:lnTo>
                      <a:lnTo>
                        <a:pt x="8000" y="11406"/>
                      </a:lnTo>
                      <a:lnTo>
                        <a:pt x="5657" y="12768"/>
                      </a:lnTo>
                      <a:lnTo>
                        <a:pt x="1200" y="11809"/>
                      </a:lnTo>
                      <a:lnTo>
                        <a:pt x="1086" y="12112"/>
                      </a:lnTo>
                      <a:lnTo>
                        <a:pt x="5029" y="13121"/>
                      </a:lnTo>
                      <a:lnTo>
                        <a:pt x="0" y="15948"/>
                      </a:lnTo>
                      <a:lnTo>
                        <a:pt x="57" y="16049"/>
                      </a:lnTo>
                      <a:lnTo>
                        <a:pt x="57" y="16099"/>
                      </a:lnTo>
                      <a:lnTo>
                        <a:pt x="343" y="16503"/>
                      </a:lnTo>
                      <a:lnTo>
                        <a:pt x="5714" y="13979"/>
                      </a:lnTo>
                      <a:lnTo>
                        <a:pt x="4743" y="17613"/>
                      </a:lnTo>
                      <a:lnTo>
                        <a:pt x="5029" y="17714"/>
                      </a:lnTo>
                      <a:lnTo>
                        <a:pt x="6343" y="13677"/>
                      </a:lnTo>
                      <a:lnTo>
                        <a:pt x="8743" y="12617"/>
                      </a:lnTo>
                      <a:lnTo>
                        <a:pt x="9314" y="13021"/>
                      </a:lnTo>
                      <a:lnTo>
                        <a:pt x="10000" y="13323"/>
                      </a:lnTo>
                      <a:lnTo>
                        <a:pt x="10114" y="15746"/>
                      </a:lnTo>
                      <a:lnTo>
                        <a:pt x="6971" y="18673"/>
                      </a:lnTo>
                      <a:lnTo>
                        <a:pt x="7200" y="18875"/>
                      </a:lnTo>
                      <a:lnTo>
                        <a:pt x="10171" y="16351"/>
                      </a:lnTo>
                      <a:lnTo>
                        <a:pt x="10400" y="21600"/>
                      </a:lnTo>
                      <a:lnTo>
                        <a:pt x="11143" y="21600"/>
                      </a:lnTo>
                      <a:lnTo>
                        <a:pt x="11371" y="16250"/>
                      </a:lnTo>
                      <a:lnTo>
                        <a:pt x="14400" y="18875"/>
                      </a:lnTo>
                      <a:lnTo>
                        <a:pt x="14629" y="18673"/>
                      </a:lnTo>
                      <a:lnTo>
                        <a:pt x="11371" y="15645"/>
                      </a:lnTo>
                      <a:lnTo>
                        <a:pt x="11486" y="13374"/>
                      </a:lnTo>
                      <a:lnTo>
                        <a:pt x="11886" y="13273"/>
                      </a:lnTo>
                      <a:lnTo>
                        <a:pt x="12229" y="13121"/>
                      </a:lnTo>
                      <a:lnTo>
                        <a:pt x="12571" y="12920"/>
                      </a:lnTo>
                      <a:lnTo>
                        <a:pt x="12857" y="12718"/>
                      </a:lnTo>
                      <a:lnTo>
                        <a:pt x="15257" y="13828"/>
                      </a:lnTo>
                      <a:lnTo>
                        <a:pt x="16571" y="17714"/>
                      </a:lnTo>
                      <a:lnTo>
                        <a:pt x="16857" y="17613"/>
                      </a:lnTo>
                      <a:lnTo>
                        <a:pt x="15886" y="14080"/>
                      </a:lnTo>
                      <a:lnTo>
                        <a:pt x="21257" y="16553"/>
                      </a:lnTo>
                      <a:lnTo>
                        <a:pt x="21314" y="16452"/>
                      </a:lnTo>
                      <a:lnTo>
                        <a:pt x="21371" y="16301"/>
                      </a:lnTo>
                      <a:lnTo>
                        <a:pt x="21600" y="15998"/>
                      </a:lnTo>
                      <a:lnTo>
                        <a:pt x="16400" y="13121"/>
                      </a:lnTo>
                      <a:lnTo>
                        <a:pt x="20457" y="12112"/>
                      </a:lnTo>
                      <a:close/>
                      <a:moveTo>
                        <a:pt x="10857" y="12617"/>
                      </a:moveTo>
                      <a:lnTo>
                        <a:pt x="10457" y="12566"/>
                      </a:lnTo>
                      <a:lnTo>
                        <a:pt x="10057" y="12465"/>
                      </a:lnTo>
                      <a:lnTo>
                        <a:pt x="9714" y="12314"/>
                      </a:lnTo>
                      <a:lnTo>
                        <a:pt x="9429" y="12112"/>
                      </a:lnTo>
                      <a:lnTo>
                        <a:pt x="9200" y="11809"/>
                      </a:lnTo>
                      <a:lnTo>
                        <a:pt x="9029" y="11507"/>
                      </a:lnTo>
                      <a:lnTo>
                        <a:pt x="8914" y="11204"/>
                      </a:lnTo>
                      <a:lnTo>
                        <a:pt x="8857" y="10850"/>
                      </a:lnTo>
                      <a:lnTo>
                        <a:pt x="8914" y="10497"/>
                      </a:lnTo>
                      <a:lnTo>
                        <a:pt x="9029" y="10144"/>
                      </a:lnTo>
                      <a:lnTo>
                        <a:pt x="9200" y="9841"/>
                      </a:lnTo>
                      <a:lnTo>
                        <a:pt x="9429" y="9589"/>
                      </a:lnTo>
                      <a:lnTo>
                        <a:pt x="9714" y="9387"/>
                      </a:lnTo>
                      <a:lnTo>
                        <a:pt x="10057" y="9185"/>
                      </a:lnTo>
                      <a:lnTo>
                        <a:pt x="10457" y="9084"/>
                      </a:lnTo>
                      <a:lnTo>
                        <a:pt x="10857" y="9034"/>
                      </a:lnTo>
                      <a:lnTo>
                        <a:pt x="11257" y="9084"/>
                      </a:lnTo>
                      <a:lnTo>
                        <a:pt x="11657" y="9185"/>
                      </a:lnTo>
                      <a:lnTo>
                        <a:pt x="12000" y="9387"/>
                      </a:lnTo>
                      <a:lnTo>
                        <a:pt x="12286" y="9589"/>
                      </a:lnTo>
                      <a:lnTo>
                        <a:pt x="12514" y="9841"/>
                      </a:lnTo>
                      <a:lnTo>
                        <a:pt x="12686" y="10144"/>
                      </a:lnTo>
                      <a:lnTo>
                        <a:pt x="12800" y="10497"/>
                      </a:lnTo>
                      <a:lnTo>
                        <a:pt x="12857" y="10850"/>
                      </a:lnTo>
                      <a:lnTo>
                        <a:pt x="12800" y="11204"/>
                      </a:lnTo>
                      <a:lnTo>
                        <a:pt x="12686" y="11507"/>
                      </a:lnTo>
                      <a:lnTo>
                        <a:pt x="12514" y="11809"/>
                      </a:lnTo>
                      <a:lnTo>
                        <a:pt x="12286" y="12112"/>
                      </a:lnTo>
                      <a:lnTo>
                        <a:pt x="12000" y="12314"/>
                      </a:lnTo>
                      <a:lnTo>
                        <a:pt x="11657" y="12465"/>
                      </a:lnTo>
                      <a:lnTo>
                        <a:pt x="11257" y="12566"/>
                      </a:lnTo>
                      <a:lnTo>
                        <a:pt x="10857" y="12617"/>
                      </a:lnTo>
                      <a:close/>
                    </a:path>
                  </a:pathLst>
                </a:custGeom>
                <a:solidFill>
                  <a:srgbClr val="FEFFFF">
                    <a:alpha val="6000"/>
                  </a:srgbClr>
                </a:solidFill>
                <a:ln w="9525" cap="flat">
                  <a:solidFill>
                    <a:srgbClr val="FEFFFF">
                      <a:alpha val="4000"/>
                    </a:srgbClr>
                  </a:solidFill>
                  <a:prstDash val="solid"/>
                  <a:round/>
                </a:ln>
                <a:effectLst/>
              </p:spPr>
              <p:txBody>
                <a:bodyPr wrap="square" lIns="45719" tIns="45719" rIns="45719" bIns="45719" numCol="1" anchor="t">
                  <a:noAutofit/>
                </a:bodyPr>
                <a:lstStyle/>
                <a:p>
                  <a:pPr defTabSz="457200">
                    <a:defRPr>
                      <a:solidFill>
                        <a:srgbClr val="FFFFFF"/>
                      </a:solidFill>
                    </a:defRPr>
                  </a:pPr>
                  <a:endParaRPr/>
                </a:p>
              </p:txBody>
            </p:sp>
            <p:sp>
              <p:nvSpPr>
                <p:cNvPr id="136" name="Freeform 49"/>
                <p:cNvSpPr/>
                <p:nvPr/>
              </p:nvSpPr>
              <p:spPr>
                <a:xfrm rot="19358762">
                  <a:off x="208351" y="1112342"/>
                  <a:ext cx="853247" cy="975221"/>
                </a:xfrm>
                <a:custGeom>
                  <a:avLst/>
                  <a:gdLst/>
                  <a:ahLst/>
                  <a:cxnLst>
                    <a:cxn ang="0">
                      <a:pos x="wd2" y="hd2"/>
                    </a:cxn>
                    <a:cxn ang="5400000">
                      <a:pos x="wd2" y="hd2"/>
                    </a:cxn>
                    <a:cxn ang="10800000">
                      <a:pos x="wd2" y="hd2"/>
                    </a:cxn>
                    <a:cxn ang="16200000">
                      <a:pos x="wd2" y="hd2"/>
                    </a:cxn>
                  </a:cxnLst>
                  <a:rect l="0" t="0" r="r" b="b"/>
                  <a:pathLst>
                    <a:path w="21600" h="21600" extrusionOk="0">
                      <a:moveTo>
                        <a:pt x="19286" y="14642"/>
                      </a:moveTo>
                      <a:lnTo>
                        <a:pt x="21481" y="14071"/>
                      </a:lnTo>
                      <a:lnTo>
                        <a:pt x="21422" y="13863"/>
                      </a:lnTo>
                      <a:lnTo>
                        <a:pt x="18870" y="14383"/>
                      </a:lnTo>
                      <a:lnTo>
                        <a:pt x="17327" y="13552"/>
                      </a:lnTo>
                      <a:lnTo>
                        <a:pt x="21125" y="12617"/>
                      </a:lnTo>
                      <a:lnTo>
                        <a:pt x="21007" y="12306"/>
                      </a:lnTo>
                      <a:lnTo>
                        <a:pt x="16734" y="13240"/>
                      </a:lnTo>
                      <a:lnTo>
                        <a:pt x="13114" y="11267"/>
                      </a:lnTo>
                      <a:lnTo>
                        <a:pt x="13233" y="10644"/>
                      </a:lnTo>
                      <a:lnTo>
                        <a:pt x="13174" y="10333"/>
                      </a:lnTo>
                      <a:lnTo>
                        <a:pt x="16853" y="8308"/>
                      </a:lnTo>
                      <a:lnTo>
                        <a:pt x="21007" y="9190"/>
                      </a:lnTo>
                      <a:lnTo>
                        <a:pt x="21125" y="8931"/>
                      </a:lnTo>
                      <a:lnTo>
                        <a:pt x="17446" y="7996"/>
                      </a:lnTo>
                      <a:lnTo>
                        <a:pt x="18930" y="7165"/>
                      </a:lnTo>
                      <a:lnTo>
                        <a:pt x="21422" y="7685"/>
                      </a:lnTo>
                      <a:lnTo>
                        <a:pt x="21481" y="7425"/>
                      </a:lnTo>
                      <a:lnTo>
                        <a:pt x="19404" y="6906"/>
                      </a:lnTo>
                      <a:lnTo>
                        <a:pt x="21541" y="5712"/>
                      </a:lnTo>
                      <a:lnTo>
                        <a:pt x="21600" y="5660"/>
                      </a:lnTo>
                      <a:lnTo>
                        <a:pt x="21541" y="5608"/>
                      </a:lnTo>
                      <a:lnTo>
                        <a:pt x="21363" y="5244"/>
                      </a:lnTo>
                      <a:lnTo>
                        <a:pt x="21244" y="5140"/>
                      </a:lnTo>
                      <a:lnTo>
                        <a:pt x="18870" y="6231"/>
                      </a:lnTo>
                      <a:lnTo>
                        <a:pt x="19464" y="4310"/>
                      </a:lnTo>
                      <a:lnTo>
                        <a:pt x="19167" y="4258"/>
                      </a:lnTo>
                      <a:lnTo>
                        <a:pt x="18396" y="6490"/>
                      </a:lnTo>
                      <a:lnTo>
                        <a:pt x="16853" y="7217"/>
                      </a:lnTo>
                      <a:lnTo>
                        <a:pt x="17802" y="3842"/>
                      </a:lnTo>
                      <a:lnTo>
                        <a:pt x="17446" y="3790"/>
                      </a:lnTo>
                      <a:lnTo>
                        <a:pt x="16200" y="7529"/>
                      </a:lnTo>
                      <a:lnTo>
                        <a:pt x="12580" y="9242"/>
                      </a:lnTo>
                      <a:lnTo>
                        <a:pt x="12343" y="9035"/>
                      </a:lnTo>
                      <a:lnTo>
                        <a:pt x="12105" y="8879"/>
                      </a:lnTo>
                      <a:lnTo>
                        <a:pt x="11809" y="8775"/>
                      </a:lnTo>
                      <a:lnTo>
                        <a:pt x="11571" y="8671"/>
                      </a:lnTo>
                      <a:lnTo>
                        <a:pt x="11393" y="4985"/>
                      </a:lnTo>
                      <a:lnTo>
                        <a:pt x="14360" y="2233"/>
                      </a:lnTo>
                      <a:lnTo>
                        <a:pt x="14123" y="2025"/>
                      </a:lnTo>
                      <a:lnTo>
                        <a:pt x="11393" y="4362"/>
                      </a:lnTo>
                      <a:lnTo>
                        <a:pt x="11275" y="2804"/>
                      </a:lnTo>
                      <a:lnTo>
                        <a:pt x="13055" y="1194"/>
                      </a:lnTo>
                      <a:lnTo>
                        <a:pt x="12818" y="987"/>
                      </a:lnTo>
                      <a:lnTo>
                        <a:pt x="11275" y="2285"/>
                      </a:lnTo>
                      <a:lnTo>
                        <a:pt x="11156" y="0"/>
                      </a:lnTo>
                      <a:lnTo>
                        <a:pt x="10444" y="0"/>
                      </a:lnTo>
                      <a:lnTo>
                        <a:pt x="10385" y="2337"/>
                      </a:lnTo>
                      <a:lnTo>
                        <a:pt x="8782" y="987"/>
                      </a:lnTo>
                      <a:lnTo>
                        <a:pt x="8545" y="1194"/>
                      </a:lnTo>
                      <a:lnTo>
                        <a:pt x="10385" y="2856"/>
                      </a:lnTo>
                      <a:lnTo>
                        <a:pt x="10325" y="4413"/>
                      </a:lnTo>
                      <a:lnTo>
                        <a:pt x="7477" y="2025"/>
                      </a:lnTo>
                      <a:lnTo>
                        <a:pt x="7240" y="2233"/>
                      </a:lnTo>
                      <a:lnTo>
                        <a:pt x="10266" y="5037"/>
                      </a:lnTo>
                      <a:lnTo>
                        <a:pt x="10147" y="8671"/>
                      </a:lnTo>
                      <a:lnTo>
                        <a:pt x="9613" y="8879"/>
                      </a:lnTo>
                      <a:lnTo>
                        <a:pt x="9198" y="9190"/>
                      </a:lnTo>
                      <a:lnTo>
                        <a:pt x="5341" y="7425"/>
                      </a:lnTo>
                      <a:lnTo>
                        <a:pt x="4154" y="3790"/>
                      </a:lnTo>
                      <a:lnTo>
                        <a:pt x="3798" y="3842"/>
                      </a:lnTo>
                      <a:lnTo>
                        <a:pt x="4747" y="7113"/>
                      </a:lnTo>
                      <a:lnTo>
                        <a:pt x="3145" y="6387"/>
                      </a:lnTo>
                      <a:lnTo>
                        <a:pt x="2433" y="4258"/>
                      </a:lnTo>
                      <a:lnTo>
                        <a:pt x="2136" y="4310"/>
                      </a:lnTo>
                      <a:lnTo>
                        <a:pt x="2670" y="6179"/>
                      </a:lnTo>
                      <a:lnTo>
                        <a:pt x="475" y="5140"/>
                      </a:lnTo>
                      <a:lnTo>
                        <a:pt x="356" y="5088"/>
                      </a:lnTo>
                      <a:lnTo>
                        <a:pt x="0" y="5660"/>
                      </a:lnTo>
                      <a:lnTo>
                        <a:pt x="2314" y="6906"/>
                      </a:lnTo>
                      <a:lnTo>
                        <a:pt x="119" y="7425"/>
                      </a:lnTo>
                      <a:lnTo>
                        <a:pt x="178" y="7685"/>
                      </a:lnTo>
                      <a:lnTo>
                        <a:pt x="2730" y="7113"/>
                      </a:lnTo>
                      <a:lnTo>
                        <a:pt x="4273" y="7944"/>
                      </a:lnTo>
                      <a:lnTo>
                        <a:pt x="475" y="8931"/>
                      </a:lnTo>
                      <a:lnTo>
                        <a:pt x="593" y="9190"/>
                      </a:lnTo>
                      <a:lnTo>
                        <a:pt x="4866" y="8308"/>
                      </a:lnTo>
                      <a:lnTo>
                        <a:pt x="8545" y="10281"/>
                      </a:lnTo>
                      <a:lnTo>
                        <a:pt x="8486" y="10644"/>
                      </a:lnTo>
                      <a:lnTo>
                        <a:pt x="8545" y="11112"/>
                      </a:lnTo>
                      <a:lnTo>
                        <a:pt x="4747" y="13188"/>
                      </a:lnTo>
                      <a:lnTo>
                        <a:pt x="593" y="12306"/>
                      </a:lnTo>
                      <a:lnTo>
                        <a:pt x="475" y="12617"/>
                      </a:lnTo>
                      <a:lnTo>
                        <a:pt x="4154" y="13552"/>
                      </a:lnTo>
                      <a:lnTo>
                        <a:pt x="2670" y="14383"/>
                      </a:lnTo>
                      <a:lnTo>
                        <a:pt x="178" y="13863"/>
                      </a:lnTo>
                      <a:lnTo>
                        <a:pt x="119" y="14071"/>
                      </a:lnTo>
                      <a:lnTo>
                        <a:pt x="2196" y="14642"/>
                      </a:lnTo>
                      <a:lnTo>
                        <a:pt x="59" y="15785"/>
                      </a:lnTo>
                      <a:lnTo>
                        <a:pt x="0" y="15837"/>
                      </a:lnTo>
                      <a:lnTo>
                        <a:pt x="178" y="16148"/>
                      </a:lnTo>
                      <a:lnTo>
                        <a:pt x="356" y="16356"/>
                      </a:lnTo>
                      <a:lnTo>
                        <a:pt x="2730" y="15265"/>
                      </a:lnTo>
                      <a:lnTo>
                        <a:pt x="2136" y="17187"/>
                      </a:lnTo>
                      <a:lnTo>
                        <a:pt x="2433" y="17238"/>
                      </a:lnTo>
                      <a:lnTo>
                        <a:pt x="3204" y="15058"/>
                      </a:lnTo>
                      <a:lnTo>
                        <a:pt x="4747" y="14279"/>
                      </a:lnTo>
                      <a:lnTo>
                        <a:pt x="3798" y="17654"/>
                      </a:lnTo>
                      <a:lnTo>
                        <a:pt x="4154" y="17758"/>
                      </a:lnTo>
                      <a:lnTo>
                        <a:pt x="5400" y="14019"/>
                      </a:lnTo>
                      <a:lnTo>
                        <a:pt x="9257" y="12202"/>
                      </a:lnTo>
                      <a:lnTo>
                        <a:pt x="9613" y="12410"/>
                      </a:lnTo>
                      <a:lnTo>
                        <a:pt x="10029" y="12617"/>
                      </a:lnTo>
                      <a:lnTo>
                        <a:pt x="10207" y="16563"/>
                      </a:lnTo>
                      <a:lnTo>
                        <a:pt x="7240" y="19315"/>
                      </a:lnTo>
                      <a:lnTo>
                        <a:pt x="7477" y="19523"/>
                      </a:lnTo>
                      <a:lnTo>
                        <a:pt x="10207" y="17187"/>
                      </a:lnTo>
                      <a:lnTo>
                        <a:pt x="10325" y="18744"/>
                      </a:lnTo>
                      <a:lnTo>
                        <a:pt x="8545" y="20354"/>
                      </a:lnTo>
                      <a:lnTo>
                        <a:pt x="8782" y="20510"/>
                      </a:lnTo>
                      <a:lnTo>
                        <a:pt x="10325" y="19263"/>
                      </a:lnTo>
                      <a:lnTo>
                        <a:pt x="10444" y="21600"/>
                      </a:lnTo>
                      <a:lnTo>
                        <a:pt x="11156" y="21600"/>
                      </a:lnTo>
                      <a:lnTo>
                        <a:pt x="11215" y="19212"/>
                      </a:lnTo>
                      <a:lnTo>
                        <a:pt x="12818" y="20562"/>
                      </a:lnTo>
                      <a:lnTo>
                        <a:pt x="13055" y="20354"/>
                      </a:lnTo>
                      <a:lnTo>
                        <a:pt x="11215" y="18692"/>
                      </a:lnTo>
                      <a:lnTo>
                        <a:pt x="11275" y="17083"/>
                      </a:lnTo>
                      <a:lnTo>
                        <a:pt x="14123" y="19523"/>
                      </a:lnTo>
                      <a:lnTo>
                        <a:pt x="14360" y="19315"/>
                      </a:lnTo>
                      <a:lnTo>
                        <a:pt x="11334" y="16512"/>
                      </a:lnTo>
                      <a:lnTo>
                        <a:pt x="11453" y="12669"/>
                      </a:lnTo>
                      <a:lnTo>
                        <a:pt x="11927" y="12513"/>
                      </a:lnTo>
                      <a:lnTo>
                        <a:pt x="12343" y="12306"/>
                      </a:lnTo>
                      <a:lnTo>
                        <a:pt x="16259" y="14123"/>
                      </a:lnTo>
                      <a:lnTo>
                        <a:pt x="17446" y="17758"/>
                      </a:lnTo>
                      <a:lnTo>
                        <a:pt x="17802" y="17654"/>
                      </a:lnTo>
                      <a:lnTo>
                        <a:pt x="16853" y="14383"/>
                      </a:lnTo>
                      <a:lnTo>
                        <a:pt x="18455" y="15110"/>
                      </a:lnTo>
                      <a:lnTo>
                        <a:pt x="19167" y="17238"/>
                      </a:lnTo>
                      <a:lnTo>
                        <a:pt x="19464" y="17187"/>
                      </a:lnTo>
                      <a:lnTo>
                        <a:pt x="18930" y="15369"/>
                      </a:lnTo>
                      <a:lnTo>
                        <a:pt x="21125" y="16356"/>
                      </a:lnTo>
                      <a:lnTo>
                        <a:pt x="21244" y="16408"/>
                      </a:lnTo>
                      <a:lnTo>
                        <a:pt x="21303" y="16356"/>
                      </a:lnTo>
                      <a:lnTo>
                        <a:pt x="21541" y="15992"/>
                      </a:lnTo>
                      <a:lnTo>
                        <a:pt x="21600" y="15888"/>
                      </a:lnTo>
                      <a:lnTo>
                        <a:pt x="19286" y="14642"/>
                      </a:lnTo>
                      <a:close/>
                    </a:path>
                  </a:pathLst>
                </a:custGeom>
                <a:solidFill>
                  <a:srgbClr val="FEFFFF">
                    <a:alpha val="3000"/>
                  </a:srgbClr>
                </a:solidFill>
                <a:ln w="9525" cap="flat">
                  <a:solidFill>
                    <a:srgbClr val="FEFFFF">
                      <a:alpha val="8000"/>
                    </a:srgbClr>
                  </a:solidFill>
                  <a:prstDash val="solid"/>
                  <a:round/>
                </a:ln>
                <a:effectLst/>
              </p:spPr>
              <p:txBody>
                <a:bodyPr wrap="square" lIns="45719" tIns="45719" rIns="45719" bIns="45719" numCol="1" anchor="t">
                  <a:noAutofit/>
                </a:bodyPr>
                <a:lstStyle/>
                <a:p>
                  <a:pPr defTabSz="457200">
                    <a:defRPr>
                      <a:solidFill>
                        <a:srgbClr val="FFFFFF"/>
                      </a:solidFill>
                    </a:defRPr>
                  </a:pPr>
                  <a:endParaRPr/>
                </a:p>
              </p:txBody>
            </p:sp>
            <p:sp>
              <p:nvSpPr>
                <p:cNvPr id="137" name="Freeform 53"/>
                <p:cNvSpPr/>
                <p:nvPr/>
              </p:nvSpPr>
              <p:spPr>
                <a:xfrm rot="19929985">
                  <a:off x="860314" y="122217"/>
                  <a:ext cx="729987" cy="833229"/>
                </a:xfrm>
                <a:custGeom>
                  <a:avLst/>
                  <a:gdLst/>
                  <a:ahLst/>
                  <a:cxnLst>
                    <a:cxn ang="0">
                      <a:pos x="wd2" y="hd2"/>
                    </a:cxn>
                    <a:cxn ang="5400000">
                      <a:pos x="wd2" y="hd2"/>
                    </a:cxn>
                    <a:cxn ang="10800000">
                      <a:pos x="wd2" y="hd2"/>
                    </a:cxn>
                    <a:cxn ang="16200000">
                      <a:pos x="wd2" y="hd2"/>
                    </a:cxn>
                  </a:cxnLst>
                  <a:rect l="0" t="0" r="r" b="b"/>
                  <a:pathLst>
                    <a:path w="21600" h="21600" extrusionOk="0">
                      <a:moveTo>
                        <a:pt x="19584" y="14636"/>
                      </a:moveTo>
                      <a:lnTo>
                        <a:pt x="21485" y="14131"/>
                      </a:lnTo>
                      <a:lnTo>
                        <a:pt x="21427" y="13929"/>
                      </a:lnTo>
                      <a:lnTo>
                        <a:pt x="19123" y="14383"/>
                      </a:lnTo>
                      <a:lnTo>
                        <a:pt x="17395" y="13576"/>
                      </a:lnTo>
                      <a:lnTo>
                        <a:pt x="21082" y="12667"/>
                      </a:lnTo>
                      <a:lnTo>
                        <a:pt x="21024" y="12364"/>
                      </a:lnTo>
                      <a:lnTo>
                        <a:pt x="16762" y="13273"/>
                      </a:lnTo>
                      <a:lnTo>
                        <a:pt x="16416" y="13172"/>
                      </a:lnTo>
                      <a:lnTo>
                        <a:pt x="15264" y="12667"/>
                      </a:lnTo>
                      <a:lnTo>
                        <a:pt x="14112" y="12112"/>
                      </a:lnTo>
                      <a:lnTo>
                        <a:pt x="13018" y="11557"/>
                      </a:lnTo>
                      <a:lnTo>
                        <a:pt x="11981" y="10901"/>
                      </a:lnTo>
                      <a:lnTo>
                        <a:pt x="13075" y="10194"/>
                      </a:lnTo>
                      <a:lnTo>
                        <a:pt x="14170" y="9589"/>
                      </a:lnTo>
                      <a:lnTo>
                        <a:pt x="15322" y="9034"/>
                      </a:lnTo>
                      <a:lnTo>
                        <a:pt x="16474" y="8529"/>
                      </a:lnTo>
                      <a:lnTo>
                        <a:pt x="16877" y="8378"/>
                      </a:lnTo>
                      <a:lnTo>
                        <a:pt x="21024" y="9236"/>
                      </a:lnTo>
                      <a:lnTo>
                        <a:pt x="21082" y="8983"/>
                      </a:lnTo>
                      <a:lnTo>
                        <a:pt x="17510" y="8075"/>
                      </a:lnTo>
                      <a:lnTo>
                        <a:pt x="19181" y="7267"/>
                      </a:lnTo>
                      <a:lnTo>
                        <a:pt x="21427" y="7721"/>
                      </a:lnTo>
                      <a:lnTo>
                        <a:pt x="21485" y="7469"/>
                      </a:lnTo>
                      <a:lnTo>
                        <a:pt x="19642" y="7015"/>
                      </a:lnTo>
                      <a:lnTo>
                        <a:pt x="20621" y="6409"/>
                      </a:lnTo>
                      <a:lnTo>
                        <a:pt x="21542" y="5753"/>
                      </a:lnTo>
                      <a:lnTo>
                        <a:pt x="21600" y="5703"/>
                      </a:lnTo>
                      <a:lnTo>
                        <a:pt x="21542" y="5652"/>
                      </a:lnTo>
                      <a:lnTo>
                        <a:pt x="21427" y="5400"/>
                      </a:lnTo>
                      <a:lnTo>
                        <a:pt x="21254" y="5198"/>
                      </a:lnTo>
                      <a:lnTo>
                        <a:pt x="21197" y="5249"/>
                      </a:lnTo>
                      <a:lnTo>
                        <a:pt x="20045" y="5602"/>
                      </a:lnTo>
                      <a:lnTo>
                        <a:pt x="18950" y="6056"/>
                      </a:lnTo>
                      <a:lnTo>
                        <a:pt x="19411" y="4391"/>
                      </a:lnTo>
                      <a:lnTo>
                        <a:pt x="19123" y="4290"/>
                      </a:lnTo>
                      <a:lnTo>
                        <a:pt x="18490" y="6258"/>
                      </a:lnTo>
                      <a:lnTo>
                        <a:pt x="17683" y="6712"/>
                      </a:lnTo>
                      <a:lnTo>
                        <a:pt x="16819" y="7166"/>
                      </a:lnTo>
                      <a:lnTo>
                        <a:pt x="17798" y="3886"/>
                      </a:lnTo>
                      <a:lnTo>
                        <a:pt x="17453" y="3836"/>
                      </a:lnTo>
                      <a:lnTo>
                        <a:pt x="16186" y="7520"/>
                      </a:lnTo>
                      <a:lnTo>
                        <a:pt x="15898" y="7721"/>
                      </a:lnTo>
                      <a:lnTo>
                        <a:pt x="14861" y="8327"/>
                      </a:lnTo>
                      <a:lnTo>
                        <a:pt x="13766" y="8933"/>
                      </a:lnTo>
                      <a:lnTo>
                        <a:pt x="12614" y="9488"/>
                      </a:lnTo>
                      <a:lnTo>
                        <a:pt x="11462" y="9942"/>
                      </a:lnTo>
                      <a:lnTo>
                        <a:pt x="11290" y="8781"/>
                      </a:lnTo>
                      <a:lnTo>
                        <a:pt x="11290" y="6510"/>
                      </a:lnTo>
                      <a:lnTo>
                        <a:pt x="11347" y="5350"/>
                      </a:lnTo>
                      <a:lnTo>
                        <a:pt x="11405" y="4996"/>
                      </a:lnTo>
                      <a:lnTo>
                        <a:pt x="14342" y="2271"/>
                      </a:lnTo>
                      <a:lnTo>
                        <a:pt x="14112" y="2069"/>
                      </a:lnTo>
                      <a:lnTo>
                        <a:pt x="11462" y="4340"/>
                      </a:lnTo>
                      <a:lnTo>
                        <a:pt x="11462" y="2675"/>
                      </a:lnTo>
                      <a:lnTo>
                        <a:pt x="13018" y="1211"/>
                      </a:lnTo>
                      <a:lnTo>
                        <a:pt x="12845" y="1060"/>
                      </a:lnTo>
                      <a:lnTo>
                        <a:pt x="11462" y="2221"/>
                      </a:lnTo>
                      <a:lnTo>
                        <a:pt x="11347" y="1161"/>
                      </a:lnTo>
                      <a:lnTo>
                        <a:pt x="11174" y="101"/>
                      </a:lnTo>
                      <a:lnTo>
                        <a:pt x="11174" y="0"/>
                      </a:lnTo>
                      <a:lnTo>
                        <a:pt x="10483" y="0"/>
                      </a:lnTo>
                      <a:lnTo>
                        <a:pt x="10483" y="101"/>
                      </a:lnTo>
                      <a:lnTo>
                        <a:pt x="10253" y="1161"/>
                      </a:lnTo>
                      <a:lnTo>
                        <a:pt x="10195" y="2221"/>
                      </a:lnTo>
                      <a:lnTo>
                        <a:pt x="8755" y="1060"/>
                      </a:lnTo>
                      <a:lnTo>
                        <a:pt x="8525" y="1211"/>
                      </a:lnTo>
                      <a:lnTo>
                        <a:pt x="10138" y="2725"/>
                      </a:lnTo>
                      <a:lnTo>
                        <a:pt x="10195" y="3533"/>
                      </a:lnTo>
                      <a:lnTo>
                        <a:pt x="10195" y="4391"/>
                      </a:lnTo>
                      <a:lnTo>
                        <a:pt x="7430" y="2069"/>
                      </a:lnTo>
                      <a:lnTo>
                        <a:pt x="7200" y="2271"/>
                      </a:lnTo>
                      <a:lnTo>
                        <a:pt x="10253" y="5047"/>
                      </a:lnTo>
                      <a:lnTo>
                        <a:pt x="10310" y="5400"/>
                      </a:lnTo>
                      <a:lnTo>
                        <a:pt x="10426" y="7621"/>
                      </a:lnTo>
                      <a:lnTo>
                        <a:pt x="10368" y="8731"/>
                      </a:lnTo>
                      <a:lnTo>
                        <a:pt x="10253" y="9892"/>
                      </a:lnTo>
                      <a:lnTo>
                        <a:pt x="9043" y="9437"/>
                      </a:lnTo>
                      <a:lnTo>
                        <a:pt x="7891" y="8882"/>
                      </a:lnTo>
                      <a:lnTo>
                        <a:pt x="5702" y="7671"/>
                      </a:lnTo>
                      <a:lnTo>
                        <a:pt x="5357" y="7419"/>
                      </a:lnTo>
                      <a:lnTo>
                        <a:pt x="4147" y="3836"/>
                      </a:lnTo>
                      <a:lnTo>
                        <a:pt x="3802" y="3886"/>
                      </a:lnTo>
                      <a:lnTo>
                        <a:pt x="4723" y="7116"/>
                      </a:lnTo>
                      <a:lnTo>
                        <a:pt x="3053" y="6207"/>
                      </a:lnTo>
                      <a:lnTo>
                        <a:pt x="2419" y="4290"/>
                      </a:lnTo>
                      <a:lnTo>
                        <a:pt x="2131" y="4391"/>
                      </a:lnTo>
                      <a:lnTo>
                        <a:pt x="2592" y="6006"/>
                      </a:lnTo>
                      <a:lnTo>
                        <a:pt x="1555" y="5551"/>
                      </a:lnTo>
                      <a:lnTo>
                        <a:pt x="403" y="5198"/>
                      </a:lnTo>
                      <a:lnTo>
                        <a:pt x="346" y="5148"/>
                      </a:lnTo>
                      <a:lnTo>
                        <a:pt x="288" y="5249"/>
                      </a:lnTo>
                      <a:lnTo>
                        <a:pt x="58" y="5602"/>
                      </a:lnTo>
                      <a:lnTo>
                        <a:pt x="0" y="5652"/>
                      </a:lnTo>
                      <a:lnTo>
                        <a:pt x="58" y="5703"/>
                      </a:lnTo>
                      <a:lnTo>
                        <a:pt x="1037" y="6409"/>
                      </a:lnTo>
                      <a:lnTo>
                        <a:pt x="2016" y="7015"/>
                      </a:lnTo>
                      <a:lnTo>
                        <a:pt x="115" y="7469"/>
                      </a:lnTo>
                      <a:lnTo>
                        <a:pt x="173" y="7721"/>
                      </a:lnTo>
                      <a:lnTo>
                        <a:pt x="2477" y="7267"/>
                      </a:lnTo>
                      <a:lnTo>
                        <a:pt x="3283" y="7671"/>
                      </a:lnTo>
                      <a:lnTo>
                        <a:pt x="4147" y="8024"/>
                      </a:lnTo>
                      <a:lnTo>
                        <a:pt x="461" y="8983"/>
                      </a:lnTo>
                      <a:lnTo>
                        <a:pt x="576" y="9236"/>
                      </a:lnTo>
                      <a:lnTo>
                        <a:pt x="4838" y="8327"/>
                      </a:lnTo>
                      <a:lnTo>
                        <a:pt x="6336" y="8983"/>
                      </a:lnTo>
                      <a:lnTo>
                        <a:pt x="7430" y="9488"/>
                      </a:lnTo>
                      <a:lnTo>
                        <a:pt x="8525" y="10093"/>
                      </a:lnTo>
                      <a:lnTo>
                        <a:pt x="9619" y="10750"/>
                      </a:lnTo>
                      <a:lnTo>
                        <a:pt x="8525" y="11456"/>
                      </a:lnTo>
                      <a:lnTo>
                        <a:pt x="7430" y="12062"/>
                      </a:lnTo>
                      <a:lnTo>
                        <a:pt x="6278" y="12566"/>
                      </a:lnTo>
                      <a:lnTo>
                        <a:pt x="5126" y="13121"/>
                      </a:lnTo>
                      <a:lnTo>
                        <a:pt x="4723" y="13273"/>
                      </a:lnTo>
                      <a:lnTo>
                        <a:pt x="576" y="12364"/>
                      </a:lnTo>
                      <a:lnTo>
                        <a:pt x="461" y="12667"/>
                      </a:lnTo>
                      <a:lnTo>
                        <a:pt x="4090" y="13576"/>
                      </a:lnTo>
                      <a:lnTo>
                        <a:pt x="2362" y="14383"/>
                      </a:lnTo>
                      <a:lnTo>
                        <a:pt x="173" y="13929"/>
                      </a:lnTo>
                      <a:lnTo>
                        <a:pt x="115" y="14131"/>
                      </a:lnTo>
                      <a:lnTo>
                        <a:pt x="1958" y="14636"/>
                      </a:lnTo>
                      <a:lnTo>
                        <a:pt x="979" y="15191"/>
                      </a:lnTo>
                      <a:lnTo>
                        <a:pt x="58" y="15847"/>
                      </a:lnTo>
                      <a:lnTo>
                        <a:pt x="0" y="15897"/>
                      </a:lnTo>
                      <a:lnTo>
                        <a:pt x="173" y="16250"/>
                      </a:lnTo>
                      <a:lnTo>
                        <a:pt x="230" y="16351"/>
                      </a:lnTo>
                      <a:lnTo>
                        <a:pt x="288" y="16402"/>
                      </a:lnTo>
                      <a:lnTo>
                        <a:pt x="403" y="16402"/>
                      </a:lnTo>
                      <a:lnTo>
                        <a:pt x="1555" y="16049"/>
                      </a:lnTo>
                      <a:lnTo>
                        <a:pt x="2650" y="15594"/>
                      </a:lnTo>
                      <a:lnTo>
                        <a:pt x="2131" y="17260"/>
                      </a:lnTo>
                      <a:lnTo>
                        <a:pt x="2419" y="17310"/>
                      </a:lnTo>
                      <a:lnTo>
                        <a:pt x="3110" y="15342"/>
                      </a:lnTo>
                      <a:lnTo>
                        <a:pt x="3917" y="14938"/>
                      </a:lnTo>
                      <a:lnTo>
                        <a:pt x="4723" y="14484"/>
                      </a:lnTo>
                      <a:lnTo>
                        <a:pt x="3802" y="17714"/>
                      </a:lnTo>
                      <a:lnTo>
                        <a:pt x="4147" y="17815"/>
                      </a:lnTo>
                      <a:lnTo>
                        <a:pt x="5357" y="14080"/>
                      </a:lnTo>
                      <a:lnTo>
                        <a:pt x="5645" y="13929"/>
                      </a:lnTo>
                      <a:lnTo>
                        <a:pt x="6739" y="13273"/>
                      </a:lnTo>
                      <a:lnTo>
                        <a:pt x="7834" y="12718"/>
                      </a:lnTo>
                      <a:lnTo>
                        <a:pt x="8928" y="12163"/>
                      </a:lnTo>
                      <a:lnTo>
                        <a:pt x="10138" y="11708"/>
                      </a:lnTo>
                      <a:lnTo>
                        <a:pt x="10253" y="12819"/>
                      </a:lnTo>
                      <a:lnTo>
                        <a:pt x="10310" y="13979"/>
                      </a:lnTo>
                      <a:lnTo>
                        <a:pt x="10253" y="15140"/>
                      </a:lnTo>
                      <a:lnTo>
                        <a:pt x="10195" y="16250"/>
                      </a:lnTo>
                      <a:lnTo>
                        <a:pt x="10195" y="16654"/>
                      </a:lnTo>
                      <a:lnTo>
                        <a:pt x="7200" y="19379"/>
                      </a:lnTo>
                      <a:lnTo>
                        <a:pt x="7430" y="19581"/>
                      </a:lnTo>
                      <a:lnTo>
                        <a:pt x="10138" y="17310"/>
                      </a:lnTo>
                      <a:lnTo>
                        <a:pt x="10138" y="18976"/>
                      </a:lnTo>
                      <a:lnTo>
                        <a:pt x="8525" y="20389"/>
                      </a:lnTo>
                      <a:lnTo>
                        <a:pt x="8755" y="20591"/>
                      </a:lnTo>
                      <a:lnTo>
                        <a:pt x="10138" y="19430"/>
                      </a:lnTo>
                      <a:lnTo>
                        <a:pt x="10195" y="20490"/>
                      </a:lnTo>
                      <a:lnTo>
                        <a:pt x="10426" y="21499"/>
                      </a:lnTo>
                      <a:lnTo>
                        <a:pt x="10426" y="21600"/>
                      </a:lnTo>
                      <a:lnTo>
                        <a:pt x="11117" y="21600"/>
                      </a:lnTo>
                      <a:lnTo>
                        <a:pt x="11117" y="21499"/>
                      </a:lnTo>
                      <a:lnTo>
                        <a:pt x="11347" y="20439"/>
                      </a:lnTo>
                      <a:lnTo>
                        <a:pt x="11405" y="19379"/>
                      </a:lnTo>
                      <a:lnTo>
                        <a:pt x="12845" y="20591"/>
                      </a:lnTo>
                      <a:lnTo>
                        <a:pt x="13018" y="20389"/>
                      </a:lnTo>
                      <a:lnTo>
                        <a:pt x="11405" y="18925"/>
                      </a:lnTo>
                      <a:lnTo>
                        <a:pt x="11405" y="18067"/>
                      </a:lnTo>
                      <a:lnTo>
                        <a:pt x="11347" y="17209"/>
                      </a:lnTo>
                      <a:lnTo>
                        <a:pt x="14112" y="19581"/>
                      </a:lnTo>
                      <a:lnTo>
                        <a:pt x="14342" y="19379"/>
                      </a:lnTo>
                      <a:lnTo>
                        <a:pt x="11290" y="16553"/>
                      </a:lnTo>
                      <a:lnTo>
                        <a:pt x="11290" y="16250"/>
                      </a:lnTo>
                      <a:lnTo>
                        <a:pt x="11174" y="14030"/>
                      </a:lnTo>
                      <a:lnTo>
                        <a:pt x="11174" y="12869"/>
                      </a:lnTo>
                      <a:lnTo>
                        <a:pt x="11347" y="11759"/>
                      </a:lnTo>
                      <a:lnTo>
                        <a:pt x="12557" y="12213"/>
                      </a:lnTo>
                      <a:lnTo>
                        <a:pt x="13709" y="12768"/>
                      </a:lnTo>
                      <a:lnTo>
                        <a:pt x="15898" y="13979"/>
                      </a:lnTo>
                      <a:lnTo>
                        <a:pt x="16243" y="14181"/>
                      </a:lnTo>
                      <a:lnTo>
                        <a:pt x="17453" y="17815"/>
                      </a:lnTo>
                      <a:lnTo>
                        <a:pt x="17798" y="17714"/>
                      </a:lnTo>
                      <a:lnTo>
                        <a:pt x="16877" y="14535"/>
                      </a:lnTo>
                      <a:lnTo>
                        <a:pt x="17683" y="14989"/>
                      </a:lnTo>
                      <a:lnTo>
                        <a:pt x="18490" y="15393"/>
                      </a:lnTo>
                      <a:lnTo>
                        <a:pt x="19123" y="17310"/>
                      </a:lnTo>
                      <a:lnTo>
                        <a:pt x="19411" y="17260"/>
                      </a:lnTo>
                      <a:lnTo>
                        <a:pt x="18950" y="15645"/>
                      </a:lnTo>
                      <a:lnTo>
                        <a:pt x="21139" y="16452"/>
                      </a:lnTo>
                      <a:lnTo>
                        <a:pt x="21254" y="16452"/>
                      </a:lnTo>
                      <a:lnTo>
                        <a:pt x="21485" y="16099"/>
                      </a:lnTo>
                      <a:lnTo>
                        <a:pt x="21485" y="16049"/>
                      </a:lnTo>
                      <a:lnTo>
                        <a:pt x="21600" y="15948"/>
                      </a:lnTo>
                      <a:lnTo>
                        <a:pt x="21485" y="15897"/>
                      </a:lnTo>
                      <a:lnTo>
                        <a:pt x="20563" y="15241"/>
                      </a:lnTo>
                      <a:lnTo>
                        <a:pt x="19584" y="14636"/>
                      </a:lnTo>
                      <a:close/>
                    </a:path>
                  </a:pathLst>
                </a:custGeom>
                <a:solidFill>
                  <a:srgbClr val="FEFFFF">
                    <a:alpha val="3000"/>
                  </a:srgbClr>
                </a:solidFill>
                <a:ln w="9525" cap="flat">
                  <a:solidFill>
                    <a:srgbClr val="FEFFFF">
                      <a:alpha val="4000"/>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38" name="Freeform 53"/>
                <p:cNvSpPr/>
                <p:nvPr/>
              </p:nvSpPr>
              <p:spPr>
                <a:xfrm rot="1160251">
                  <a:off x="839585" y="3308116"/>
                  <a:ext cx="491643" cy="561174"/>
                </a:xfrm>
                <a:custGeom>
                  <a:avLst/>
                  <a:gdLst/>
                  <a:ahLst/>
                  <a:cxnLst>
                    <a:cxn ang="0">
                      <a:pos x="wd2" y="hd2"/>
                    </a:cxn>
                    <a:cxn ang="5400000">
                      <a:pos x="wd2" y="hd2"/>
                    </a:cxn>
                    <a:cxn ang="10800000">
                      <a:pos x="wd2" y="hd2"/>
                    </a:cxn>
                    <a:cxn ang="16200000">
                      <a:pos x="wd2" y="hd2"/>
                    </a:cxn>
                  </a:cxnLst>
                  <a:rect l="0" t="0" r="r" b="b"/>
                  <a:pathLst>
                    <a:path w="21600" h="21600" extrusionOk="0">
                      <a:moveTo>
                        <a:pt x="19584" y="14636"/>
                      </a:moveTo>
                      <a:lnTo>
                        <a:pt x="21485" y="14131"/>
                      </a:lnTo>
                      <a:lnTo>
                        <a:pt x="21427" y="13929"/>
                      </a:lnTo>
                      <a:lnTo>
                        <a:pt x="19123" y="14383"/>
                      </a:lnTo>
                      <a:lnTo>
                        <a:pt x="17395" y="13576"/>
                      </a:lnTo>
                      <a:lnTo>
                        <a:pt x="21082" y="12667"/>
                      </a:lnTo>
                      <a:lnTo>
                        <a:pt x="21024" y="12364"/>
                      </a:lnTo>
                      <a:lnTo>
                        <a:pt x="16762" y="13273"/>
                      </a:lnTo>
                      <a:lnTo>
                        <a:pt x="16416" y="13172"/>
                      </a:lnTo>
                      <a:lnTo>
                        <a:pt x="15264" y="12667"/>
                      </a:lnTo>
                      <a:lnTo>
                        <a:pt x="14112" y="12112"/>
                      </a:lnTo>
                      <a:lnTo>
                        <a:pt x="13018" y="11557"/>
                      </a:lnTo>
                      <a:lnTo>
                        <a:pt x="11981" y="10901"/>
                      </a:lnTo>
                      <a:lnTo>
                        <a:pt x="13075" y="10194"/>
                      </a:lnTo>
                      <a:lnTo>
                        <a:pt x="14170" y="9589"/>
                      </a:lnTo>
                      <a:lnTo>
                        <a:pt x="15322" y="9034"/>
                      </a:lnTo>
                      <a:lnTo>
                        <a:pt x="16474" y="8529"/>
                      </a:lnTo>
                      <a:lnTo>
                        <a:pt x="16877" y="8378"/>
                      </a:lnTo>
                      <a:lnTo>
                        <a:pt x="21024" y="9236"/>
                      </a:lnTo>
                      <a:lnTo>
                        <a:pt x="21082" y="8983"/>
                      </a:lnTo>
                      <a:lnTo>
                        <a:pt x="17510" y="8075"/>
                      </a:lnTo>
                      <a:lnTo>
                        <a:pt x="19181" y="7267"/>
                      </a:lnTo>
                      <a:lnTo>
                        <a:pt x="21427" y="7721"/>
                      </a:lnTo>
                      <a:lnTo>
                        <a:pt x="21485" y="7469"/>
                      </a:lnTo>
                      <a:lnTo>
                        <a:pt x="19642" y="7015"/>
                      </a:lnTo>
                      <a:lnTo>
                        <a:pt x="20621" y="6409"/>
                      </a:lnTo>
                      <a:lnTo>
                        <a:pt x="21542" y="5753"/>
                      </a:lnTo>
                      <a:lnTo>
                        <a:pt x="21600" y="5703"/>
                      </a:lnTo>
                      <a:lnTo>
                        <a:pt x="21542" y="5652"/>
                      </a:lnTo>
                      <a:lnTo>
                        <a:pt x="21427" y="5400"/>
                      </a:lnTo>
                      <a:lnTo>
                        <a:pt x="21254" y="5198"/>
                      </a:lnTo>
                      <a:lnTo>
                        <a:pt x="21197" y="5249"/>
                      </a:lnTo>
                      <a:lnTo>
                        <a:pt x="20045" y="5602"/>
                      </a:lnTo>
                      <a:lnTo>
                        <a:pt x="18950" y="6056"/>
                      </a:lnTo>
                      <a:lnTo>
                        <a:pt x="19411" y="4391"/>
                      </a:lnTo>
                      <a:lnTo>
                        <a:pt x="19123" y="4290"/>
                      </a:lnTo>
                      <a:lnTo>
                        <a:pt x="18490" y="6258"/>
                      </a:lnTo>
                      <a:lnTo>
                        <a:pt x="17683" y="6712"/>
                      </a:lnTo>
                      <a:lnTo>
                        <a:pt x="16819" y="7166"/>
                      </a:lnTo>
                      <a:lnTo>
                        <a:pt x="17798" y="3886"/>
                      </a:lnTo>
                      <a:lnTo>
                        <a:pt x="17453" y="3836"/>
                      </a:lnTo>
                      <a:lnTo>
                        <a:pt x="16186" y="7520"/>
                      </a:lnTo>
                      <a:lnTo>
                        <a:pt x="15898" y="7721"/>
                      </a:lnTo>
                      <a:lnTo>
                        <a:pt x="14861" y="8327"/>
                      </a:lnTo>
                      <a:lnTo>
                        <a:pt x="13766" y="8933"/>
                      </a:lnTo>
                      <a:lnTo>
                        <a:pt x="12614" y="9488"/>
                      </a:lnTo>
                      <a:lnTo>
                        <a:pt x="11462" y="9942"/>
                      </a:lnTo>
                      <a:lnTo>
                        <a:pt x="11290" y="8781"/>
                      </a:lnTo>
                      <a:lnTo>
                        <a:pt x="11290" y="6510"/>
                      </a:lnTo>
                      <a:lnTo>
                        <a:pt x="11347" y="5350"/>
                      </a:lnTo>
                      <a:lnTo>
                        <a:pt x="11405" y="4996"/>
                      </a:lnTo>
                      <a:lnTo>
                        <a:pt x="14342" y="2271"/>
                      </a:lnTo>
                      <a:lnTo>
                        <a:pt x="14112" y="2069"/>
                      </a:lnTo>
                      <a:lnTo>
                        <a:pt x="11462" y="4340"/>
                      </a:lnTo>
                      <a:lnTo>
                        <a:pt x="11462" y="2675"/>
                      </a:lnTo>
                      <a:lnTo>
                        <a:pt x="13018" y="1211"/>
                      </a:lnTo>
                      <a:lnTo>
                        <a:pt x="12845" y="1060"/>
                      </a:lnTo>
                      <a:lnTo>
                        <a:pt x="11462" y="2221"/>
                      </a:lnTo>
                      <a:lnTo>
                        <a:pt x="11347" y="1161"/>
                      </a:lnTo>
                      <a:lnTo>
                        <a:pt x="11174" y="101"/>
                      </a:lnTo>
                      <a:lnTo>
                        <a:pt x="11174" y="0"/>
                      </a:lnTo>
                      <a:lnTo>
                        <a:pt x="10483" y="0"/>
                      </a:lnTo>
                      <a:lnTo>
                        <a:pt x="10483" y="101"/>
                      </a:lnTo>
                      <a:lnTo>
                        <a:pt x="10253" y="1161"/>
                      </a:lnTo>
                      <a:lnTo>
                        <a:pt x="10195" y="2221"/>
                      </a:lnTo>
                      <a:lnTo>
                        <a:pt x="8755" y="1060"/>
                      </a:lnTo>
                      <a:lnTo>
                        <a:pt x="8525" y="1211"/>
                      </a:lnTo>
                      <a:lnTo>
                        <a:pt x="10138" y="2725"/>
                      </a:lnTo>
                      <a:lnTo>
                        <a:pt x="10195" y="3533"/>
                      </a:lnTo>
                      <a:lnTo>
                        <a:pt x="10195" y="4391"/>
                      </a:lnTo>
                      <a:lnTo>
                        <a:pt x="7430" y="2069"/>
                      </a:lnTo>
                      <a:lnTo>
                        <a:pt x="7200" y="2271"/>
                      </a:lnTo>
                      <a:lnTo>
                        <a:pt x="10253" y="5047"/>
                      </a:lnTo>
                      <a:lnTo>
                        <a:pt x="10310" y="5400"/>
                      </a:lnTo>
                      <a:lnTo>
                        <a:pt x="10426" y="7621"/>
                      </a:lnTo>
                      <a:lnTo>
                        <a:pt x="10368" y="8731"/>
                      </a:lnTo>
                      <a:lnTo>
                        <a:pt x="10253" y="9892"/>
                      </a:lnTo>
                      <a:lnTo>
                        <a:pt x="9043" y="9437"/>
                      </a:lnTo>
                      <a:lnTo>
                        <a:pt x="7891" y="8882"/>
                      </a:lnTo>
                      <a:lnTo>
                        <a:pt x="5702" y="7671"/>
                      </a:lnTo>
                      <a:lnTo>
                        <a:pt x="5357" y="7419"/>
                      </a:lnTo>
                      <a:lnTo>
                        <a:pt x="4147" y="3836"/>
                      </a:lnTo>
                      <a:lnTo>
                        <a:pt x="3802" y="3886"/>
                      </a:lnTo>
                      <a:lnTo>
                        <a:pt x="4723" y="7116"/>
                      </a:lnTo>
                      <a:lnTo>
                        <a:pt x="3053" y="6207"/>
                      </a:lnTo>
                      <a:lnTo>
                        <a:pt x="2419" y="4290"/>
                      </a:lnTo>
                      <a:lnTo>
                        <a:pt x="2131" y="4391"/>
                      </a:lnTo>
                      <a:lnTo>
                        <a:pt x="2592" y="6006"/>
                      </a:lnTo>
                      <a:lnTo>
                        <a:pt x="1555" y="5551"/>
                      </a:lnTo>
                      <a:lnTo>
                        <a:pt x="403" y="5198"/>
                      </a:lnTo>
                      <a:lnTo>
                        <a:pt x="346" y="5148"/>
                      </a:lnTo>
                      <a:lnTo>
                        <a:pt x="288" y="5249"/>
                      </a:lnTo>
                      <a:lnTo>
                        <a:pt x="58" y="5602"/>
                      </a:lnTo>
                      <a:lnTo>
                        <a:pt x="0" y="5652"/>
                      </a:lnTo>
                      <a:lnTo>
                        <a:pt x="58" y="5703"/>
                      </a:lnTo>
                      <a:lnTo>
                        <a:pt x="1037" y="6409"/>
                      </a:lnTo>
                      <a:lnTo>
                        <a:pt x="2016" y="7015"/>
                      </a:lnTo>
                      <a:lnTo>
                        <a:pt x="115" y="7469"/>
                      </a:lnTo>
                      <a:lnTo>
                        <a:pt x="173" y="7721"/>
                      </a:lnTo>
                      <a:lnTo>
                        <a:pt x="2477" y="7267"/>
                      </a:lnTo>
                      <a:lnTo>
                        <a:pt x="3283" y="7671"/>
                      </a:lnTo>
                      <a:lnTo>
                        <a:pt x="4147" y="8024"/>
                      </a:lnTo>
                      <a:lnTo>
                        <a:pt x="461" y="8983"/>
                      </a:lnTo>
                      <a:lnTo>
                        <a:pt x="576" y="9236"/>
                      </a:lnTo>
                      <a:lnTo>
                        <a:pt x="4838" y="8327"/>
                      </a:lnTo>
                      <a:lnTo>
                        <a:pt x="6336" y="8983"/>
                      </a:lnTo>
                      <a:lnTo>
                        <a:pt x="7430" y="9488"/>
                      </a:lnTo>
                      <a:lnTo>
                        <a:pt x="8525" y="10093"/>
                      </a:lnTo>
                      <a:lnTo>
                        <a:pt x="9619" y="10750"/>
                      </a:lnTo>
                      <a:lnTo>
                        <a:pt x="8525" y="11456"/>
                      </a:lnTo>
                      <a:lnTo>
                        <a:pt x="7430" y="12062"/>
                      </a:lnTo>
                      <a:lnTo>
                        <a:pt x="6278" y="12566"/>
                      </a:lnTo>
                      <a:lnTo>
                        <a:pt x="5126" y="13121"/>
                      </a:lnTo>
                      <a:lnTo>
                        <a:pt x="4723" y="13273"/>
                      </a:lnTo>
                      <a:lnTo>
                        <a:pt x="576" y="12364"/>
                      </a:lnTo>
                      <a:lnTo>
                        <a:pt x="461" y="12667"/>
                      </a:lnTo>
                      <a:lnTo>
                        <a:pt x="4090" y="13576"/>
                      </a:lnTo>
                      <a:lnTo>
                        <a:pt x="2362" y="14383"/>
                      </a:lnTo>
                      <a:lnTo>
                        <a:pt x="173" y="13929"/>
                      </a:lnTo>
                      <a:lnTo>
                        <a:pt x="115" y="14131"/>
                      </a:lnTo>
                      <a:lnTo>
                        <a:pt x="1958" y="14636"/>
                      </a:lnTo>
                      <a:lnTo>
                        <a:pt x="979" y="15191"/>
                      </a:lnTo>
                      <a:lnTo>
                        <a:pt x="58" y="15847"/>
                      </a:lnTo>
                      <a:lnTo>
                        <a:pt x="0" y="15897"/>
                      </a:lnTo>
                      <a:lnTo>
                        <a:pt x="173" y="16250"/>
                      </a:lnTo>
                      <a:lnTo>
                        <a:pt x="230" y="16351"/>
                      </a:lnTo>
                      <a:lnTo>
                        <a:pt x="288" y="16402"/>
                      </a:lnTo>
                      <a:lnTo>
                        <a:pt x="403" y="16402"/>
                      </a:lnTo>
                      <a:lnTo>
                        <a:pt x="1555" y="16049"/>
                      </a:lnTo>
                      <a:lnTo>
                        <a:pt x="2650" y="15594"/>
                      </a:lnTo>
                      <a:lnTo>
                        <a:pt x="2131" y="17260"/>
                      </a:lnTo>
                      <a:lnTo>
                        <a:pt x="2419" y="17310"/>
                      </a:lnTo>
                      <a:lnTo>
                        <a:pt x="3110" y="15342"/>
                      </a:lnTo>
                      <a:lnTo>
                        <a:pt x="3917" y="14938"/>
                      </a:lnTo>
                      <a:lnTo>
                        <a:pt x="4723" y="14484"/>
                      </a:lnTo>
                      <a:lnTo>
                        <a:pt x="3802" y="17714"/>
                      </a:lnTo>
                      <a:lnTo>
                        <a:pt x="4147" y="17815"/>
                      </a:lnTo>
                      <a:lnTo>
                        <a:pt x="5357" y="14080"/>
                      </a:lnTo>
                      <a:lnTo>
                        <a:pt x="5645" y="13929"/>
                      </a:lnTo>
                      <a:lnTo>
                        <a:pt x="6739" y="13273"/>
                      </a:lnTo>
                      <a:lnTo>
                        <a:pt x="7834" y="12718"/>
                      </a:lnTo>
                      <a:lnTo>
                        <a:pt x="8928" y="12163"/>
                      </a:lnTo>
                      <a:lnTo>
                        <a:pt x="10138" y="11708"/>
                      </a:lnTo>
                      <a:lnTo>
                        <a:pt x="10253" y="12819"/>
                      </a:lnTo>
                      <a:lnTo>
                        <a:pt x="10310" y="13979"/>
                      </a:lnTo>
                      <a:lnTo>
                        <a:pt x="10253" y="15140"/>
                      </a:lnTo>
                      <a:lnTo>
                        <a:pt x="10195" y="16250"/>
                      </a:lnTo>
                      <a:lnTo>
                        <a:pt x="10195" y="16654"/>
                      </a:lnTo>
                      <a:lnTo>
                        <a:pt x="7200" y="19379"/>
                      </a:lnTo>
                      <a:lnTo>
                        <a:pt x="7430" y="19581"/>
                      </a:lnTo>
                      <a:lnTo>
                        <a:pt x="10138" y="17310"/>
                      </a:lnTo>
                      <a:lnTo>
                        <a:pt x="10138" y="18976"/>
                      </a:lnTo>
                      <a:lnTo>
                        <a:pt x="8525" y="20389"/>
                      </a:lnTo>
                      <a:lnTo>
                        <a:pt x="8755" y="20591"/>
                      </a:lnTo>
                      <a:lnTo>
                        <a:pt x="10138" y="19430"/>
                      </a:lnTo>
                      <a:lnTo>
                        <a:pt x="10195" y="20490"/>
                      </a:lnTo>
                      <a:lnTo>
                        <a:pt x="10426" y="21499"/>
                      </a:lnTo>
                      <a:lnTo>
                        <a:pt x="10426" y="21600"/>
                      </a:lnTo>
                      <a:lnTo>
                        <a:pt x="11117" y="21600"/>
                      </a:lnTo>
                      <a:lnTo>
                        <a:pt x="11117" y="21499"/>
                      </a:lnTo>
                      <a:lnTo>
                        <a:pt x="11347" y="20439"/>
                      </a:lnTo>
                      <a:lnTo>
                        <a:pt x="11405" y="19379"/>
                      </a:lnTo>
                      <a:lnTo>
                        <a:pt x="12845" y="20591"/>
                      </a:lnTo>
                      <a:lnTo>
                        <a:pt x="13018" y="20389"/>
                      </a:lnTo>
                      <a:lnTo>
                        <a:pt x="11405" y="18925"/>
                      </a:lnTo>
                      <a:lnTo>
                        <a:pt x="11405" y="18067"/>
                      </a:lnTo>
                      <a:lnTo>
                        <a:pt x="11347" y="17209"/>
                      </a:lnTo>
                      <a:lnTo>
                        <a:pt x="14112" y="19581"/>
                      </a:lnTo>
                      <a:lnTo>
                        <a:pt x="14342" y="19379"/>
                      </a:lnTo>
                      <a:lnTo>
                        <a:pt x="11290" y="16553"/>
                      </a:lnTo>
                      <a:lnTo>
                        <a:pt x="11290" y="16250"/>
                      </a:lnTo>
                      <a:lnTo>
                        <a:pt x="11174" y="14030"/>
                      </a:lnTo>
                      <a:lnTo>
                        <a:pt x="11174" y="12869"/>
                      </a:lnTo>
                      <a:lnTo>
                        <a:pt x="11347" y="11759"/>
                      </a:lnTo>
                      <a:lnTo>
                        <a:pt x="12557" y="12213"/>
                      </a:lnTo>
                      <a:lnTo>
                        <a:pt x="13709" y="12768"/>
                      </a:lnTo>
                      <a:lnTo>
                        <a:pt x="15898" y="13979"/>
                      </a:lnTo>
                      <a:lnTo>
                        <a:pt x="16243" y="14181"/>
                      </a:lnTo>
                      <a:lnTo>
                        <a:pt x="17453" y="17815"/>
                      </a:lnTo>
                      <a:lnTo>
                        <a:pt x="17798" y="17714"/>
                      </a:lnTo>
                      <a:lnTo>
                        <a:pt x="16877" y="14535"/>
                      </a:lnTo>
                      <a:lnTo>
                        <a:pt x="17683" y="14989"/>
                      </a:lnTo>
                      <a:lnTo>
                        <a:pt x="18490" y="15393"/>
                      </a:lnTo>
                      <a:lnTo>
                        <a:pt x="19123" y="17310"/>
                      </a:lnTo>
                      <a:lnTo>
                        <a:pt x="19411" y="17260"/>
                      </a:lnTo>
                      <a:lnTo>
                        <a:pt x="18950" y="15645"/>
                      </a:lnTo>
                      <a:lnTo>
                        <a:pt x="21139" y="16452"/>
                      </a:lnTo>
                      <a:lnTo>
                        <a:pt x="21254" y="16452"/>
                      </a:lnTo>
                      <a:lnTo>
                        <a:pt x="21485" y="16099"/>
                      </a:lnTo>
                      <a:lnTo>
                        <a:pt x="21485" y="16049"/>
                      </a:lnTo>
                      <a:lnTo>
                        <a:pt x="21600" y="15948"/>
                      </a:lnTo>
                      <a:lnTo>
                        <a:pt x="21485" y="15897"/>
                      </a:lnTo>
                      <a:lnTo>
                        <a:pt x="20563" y="15241"/>
                      </a:lnTo>
                      <a:lnTo>
                        <a:pt x="19584" y="14636"/>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39" name="Freeform 53"/>
                <p:cNvSpPr/>
                <p:nvPr/>
              </p:nvSpPr>
              <p:spPr>
                <a:xfrm rot="20991253">
                  <a:off x="1228275" y="888096"/>
                  <a:ext cx="384527" cy="438909"/>
                </a:xfrm>
                <a:custGeom>
                  <a:avLst/>
                  <a:gdLst/>
                  <a:ahLst/>
                  <a:cxnLst>
                    <a:cxn ang="0">
                      <a:pos x="wd2" y="hd2"/>
                    </a:cxn>
                    <a:cxn ang="5400000">
                      <a:pos x="wd2" y="hd2"/>
                    </a:cxn>
                    <a:cxn ang="10800000">
                      <a:pos x="wd2" y="hd2"/>
                    </a:cxn>
                    <a:cxn ang="16200000">
                      <a:pos x="wd2" y="hd2"/>
                    </a:cxn>
                  </a:cxnLst>
                  <a:rect l="0" t="0" r="r" b="b"/>
                  <a:pathLst>
                    <a:path w="21600" h="21600" extrusionOk="0">
                      <a:moveTo>
                        <a:pt x="19584" y="14636"/>
                      </a:moveTo>
                      <a:lnTo>
                        <a:pt x="21485" y="14131"/>
                      </a:lnTo>
                      <a:lnTo>
                        <a:pt x="21427" y="13929"/>
                      </a:lnTo>
                      <a:lnTo>
                        <a:pt x="19123" y="14383"/>
                      </a:lnTo>
                      <a:lnTo>
                        <a:pt x="17395" y="13576"/>
                      </a:lnTo>
                      <a:lnTo>
                        <a:pt x="21082" y="12667"/>
                      </a:lnTo>
                      <a:lnTo>
                        <a:pt x="21024" y="12364"/>
                      </a:lnTo>
                      <a:lnTo>
                        <a:pt x="16762" y="13273"/>
                      </a:lnTo>
                      <a:lnTo>
                        <a:pt x="16416" y="13172"/>
                      </a:lnTo>
                      <a:lnTo>
                        <a:pt x="15264" y="12667"/>
                      </a:lnTo>
                      <a:lnTo>
                        <a:pt x="14112" y="12112"/>
                      </a:lnTo>
                      <a:lnTo>
                        <a:pt x="13018" y="11557"/>
                      </a:lnTo>
                      <a:lnTo>
                        <a:pt x="11981" y="10901"/>
                      </a:lnTo>
                      <a:lnTo>
                        <a:pt x="13075" y="10194"/>
                      </a:lnTo>
                      <a:lnTo>
                        <a:pt x="14170" y="9589"/>
                      </a:lnTo>
                      <a:lnTo>
                        <a:pt x="15322" y="9034"/>
                      </a:lnTo>
                      <a:lnTo>
                        <a:pt x="16474" y="8529"/>
                      </a:lnTo>
                      <a:lnTo>
                        <a:pt x="16877" y="8378"/>
                      </a:lnTo>
                      <a:lnTo>
                        <a:pt x="21024" y="9236"/>
                      </a:lnTo>
                      <a:lnTo>
                        <a:pt x="21082" y="8983"/>
                      </a:lnTo>
                      <a:lnTo>
                        <a:pt x="17510" y="8075"/>
                      </a:lnTo>
                      <a:lnTo>
                        <a:pt x="19181" y="7267"/>
                      </a:lnTo>
                      <a:lnTo>
                        <a:pt x="21427" y="7721"/>
                      </a:lnTo>
                      <a:lnTo>
                        <a:pt x="21485" y="7469"/>
                      </a:lnTo>
                      <a:lnTo>
                        <a:pt x="19642" y="7015"/>
                      </a:lnTo>
                      <a:lnTo>
                        <a:pt x="20621" y="6409"/>
                      </a:lnTo>
                      <a:lnTo>
                        <a:pt x="21542" y="5753"/>
                      </a:lnTo>
                      <a:lnTo>
                        <a:pt x="21600" y="5703"/>
                      </a:lnTo>
                      <a:lnTo>
                        <a:pt x="21542" y="5652"/>
                      </a:lnTo>
                      <a:lnTo>
                        <a:pt x="21427" y="5400"/>
                      </a:lnTo>
                      <a:lnTo>
                        <a:pt x="21254" y="5198"/>
                      </a:lnTo>
                      <a:lnTo>
                        <a:pt x="21197" y="5249"/>
                      </a:lnTo>
                      <a:lnTo>
                        <a:pt x="20045" y="5602"/>
                      </a:lnTo>
                      <a:lnTo>
                        <a:pt x="18950" y="6056"/>
                      </a:lnTo>
                      <a:lnTo>
                        <a:pt x="19411" y="4391"/>
                      </a:lnTo>
                      <a:lnTo>
                        <a:pt x="19123" y="4290"/>
                      </a:lnTo>
                      <a:lnTo>
                        <a:pt x="18490" y="6258"/>
                      </a:lnTo>
                      <a:lnTo>
                        <a:pt x="17683" y="6712"/>
                      </a:lnTo>
                      <a:lnTo>
                        <a:pt x="16819" y="7166"/>
                      </a:lnTo>
                      <a:lnTo>
                        <a:pt x="17798" y="3886"/>
                      </a:lnTo>
                      <a:lnTo>
                        <a:pt x="17453" y="3836"/>
                      </a:lnTo>
                      <a:lnTo>
                        <a:pt x="16186" y="7520"/>
                      </a:lnTo>
                      <a:lnTo>
                        <a:pt x="15898" y="7721"/>
                      </a:lnTo>
                      <a:lnTo>
                        <a:pt x="14861" y="8327"/>
                      </a:lnTo>
                      <a:lnTo>
                        <a:pt x="13766" y="8933"/>
                      </a:lnTo>
                      <a:lnTo>
                        <a:pt x="12614" y="9488"/>
                      </a:lnTo>
                      <a:lnTo>
                        <a:pt x="11462" y="9942"/>
                      </a:lnTo>
                      <a:lnTo>
                        <a:pt x="11290" y="8781"/>
                      </a:lnTo>
                      <a:lnTo>
                        <a:pt x="11290" y="6510"/>
                      </a:lnTo>
                      <a:lnTo>
                        <a:pt x="11347" y="5350"/>
                      </a:lnTo>
                      <a:lnTo>
                        <a:pt x="11405" y="4996"/>
                      </a:lnTo>
                      <a:lnTo>
                        <a:pt x="14342" y="2271"/>
                      </a:lnTo>
                      <a:lnTo>
                        <a:pt x="14112" y="2069"/>
                      </a:lnTo>
                      <a:lnTo>
                        <a:pt x="11462" y="4340"/>
                      </a:lnTo>
                      <a:lnTo>
                        <a:pt x="11462" y="2675"/>
                      </a:lnTo>
                      <a:lnTo>
                        <a:pt x="13018" y="1211"/>
                      </a:lnTo>
                      <a:lnTo>
                        <a:pt x="12845" y="1060"/>
                      </a:lnTo>
                      <a:lnTo>
                        <a:pt x="11462" y="2221"/>
                      </a:lnTo>
                      <a:lnTo>
                        <a:pt x="11347" y="1161"/>
                      </a:lnTo>
                      <a:lnTo>
                        <a:pt x="11174" y="101"/>
                      </a:lnTo>
                      <a:lnTo>
                        <a:pt x="11174" y="0"/>
                      </a:lnTo>
                      <a:lnTo>
                        <a:pt x="10483" y="0"/>
                      </a:lnTo>
                      <a:lnTo>
                        <a:pt x="10483" y="101"/>
                      </a:lnTo>
                      <a:lnTo>
                        <a:pt x="10253" y="1161"/>
                      </a:lnTo>
                      <a:lnTo>
                        <a:pt x="10195" y="2221"/>
                      </a:lnTo>
                      <a:lnTo>
                        <a:pt x="8755" y="1060"/>
                      </a:lnTo>
                      <a:lnTo>
                        <a:pt x="8525" y="1211"/>
                      </a:lnTo>
                      <a:lnTo>
                        <a:pt x="10138" y="2725"/>
                      </a:lnTo>
                      <a:lnTo>
                        <a:pt x="10195" y="3533"/>
                      </a:lnTo>
                      <a:lnTo>
                        <a:pt x="10195" y="4391"/>
                      </a:lnTo>
                      <a:lnTo>
                        <a:pt x="7430" y="2069"/>
                      </a:lnTo>
                      <a:lnTo>
                        <a:pt x="7200" y="2271"/>
                      </a:lnTo>
                      <a:lnTo>
                        <a:pt x="10253" y="5047"/>
                      </a:lnTo>
                      <a:lnTo>
                        <a:pt x="10310" y="5400"/>
                      </a:lnTo>
                      <a:lnTo>
                        <a:pt x="10426" y="7621"/>
                      </a:lnTo>
                      <a:lnTo>
                        <a:pt x="10368" y="8731"/>
                      </a:lnTo>
                      <a:lnTo>
                        <a:pt x="10253" y="9892"/>
                      </a:lnTo>
                      <a:lnTo>
                        <a:pt x="9043" y="9437"/>
                      </a:lnTo>
                      <a:lnTo>
                        <a:pt x="7891" y="8882"/>
                      </a:lnTo>
                      <a:lnTo>
                        <a:pt x="5702" y="7671"/>
                      </a:lnTo>
                      <a:lnTo>
                        <a:pt x="5357" y="7419"/>
                      </a:lnTo>
                      <a:lnTo>
                        <a:pt x="4147" y="3836"/>
                      </a:lnTo>
                      <a:lnTo>
                        <a:pt x="3802" y="3886"/>
                      </a:lnTo>
                      <a:lnTo>
                        <a:pt x="4723" y="7116"/>
                      </a:lnTo>
                      <a:lnTo>
                        <a:pt x="3053" y="6207"/>
                      </a:lnTo>
                      <a:lnTo>
                        <a:pt x="2419" y="4290"/>
                      </a:lnTo>
                      <a:lnTo>
                        <a:pt x="2131" y="4391"/>
                      </a:lnTo>
                      <a:lnTo>
                        <a:pt x="2592" y="6006"/>
                      </a:lnTo>
                      <a:lnTo>
                        <a:pt x="1555" y="5551"/>
                      </a:lnTo>
                      <a:lnTo>
                        <a:pt x="403" y="5198"/>
                      </a:lnTo>
                      <a:lnTo>
                        <a:pt x="346" y="5148"/>
                      </a:lnTo>
                      <a:lnTo>
                        <a:pt x="288" y="5249"/>
                      </a:lnTo>
                      <a:lnTo>
                        <a:pt x="58" y="5602"/>
                      </a:lnTo>
                      <a:lnTo>
                        <a:pt x="0" y="5652"/>
                      </a:lnTo>
                      <a:lnTo>
                        <a:pt x="58" y="5703"/>
                      </a:lnTo>
                      <a:lnTo>
                        <a:pt x="1037" y="6409"/>
                      </a:lnTo>
                      <a:lnTo>
                        <a:pt x="2016" y="7015"/>
                      </a:lnTo>
                      <a:lnTo>
                        <a:pt x="115" y="7469"/>
                      </a:lnTo>
                      <a:lnTo>
                        <a:pt x="173" y="7721"/>
                      </a:lnTo>
                      <a:lnTo>
                        <a:pt x="2477" y="7267"/>
                      </a:lnTo>
                      <a:lnTo>
                        <a:pt x="3283" y="7671"/>
                      </a:lnTo>
                      <a:lnTo>
                        <a:pt x="4147" y="8024"/>
                      </a:lnTo>
                      <a:lnTo>
                        <a:pt x="461" y="8983"/>
                      </a:lnTo>
                      <a:lnTo>
                        <a:pt x="576" y="9236"/>
                      </a:lnTo>
                      <a:lnTo>
                        <a:pt x="4838" y="8327"/>
                      </a:lnTo>
                      <a:lnTo>
                        <a:pt x="6336" y="8983"/>
                      </a:lnTo>
                      <a:lnTo>
                        <a:pt x="7430" y="9488"/>
                      </a:lnTo>
                      <a:lnTo>
                        <a:pt x="8525" y="10093"/>
                      </a:lnTo>
                      <a:lnTo>
                        <a:pt x="9619" y="10750"/>
                      </a:lnTo>
                      <a:lnTo>
                        <a:pt x="8525" y="11456"/>
                      </a:lnTo>
                      <a:lnTo>
                        <a:pt x="7430" y="12062"/>
                      </a:lnTo>
                      <a:lnTo>
                        <a:pt x="6278" y="12566"/>
                      </a:lnTo>
                      <a:lnTo>
                        <a:pt x="5126" y="13121"/>
                      </a:lnTo>
                      <a:lnTo>
                        <a:pt x="4723" y="13273"/>
                      </a:lnTo>
                      <a:lnTo>
                        <a:pt x="576" y="12364"/>
                      </a:lnTo>
                      <a:lnTo>
                        <a:pt x="461" y="12667"/>
                      </a:lnTo>
                      <a:lnTo>
                        <a:pt x="4090" y="13576"/>
                      </a:lnTo>
                      <a:lnTo>
                        <a:pt x="2362" y="14383"/>
                      </a:lnTo>
                      <a:lnTo>
                        <a:pt x="173" y="13929"/>
                      </a:lnTo>
                      <a:lnTo>
                        <a:pt x="115" y="14131"/>
                      </a:lnTo>
                      <a:lnTo>
                        <a:pt x="1958" y="14636"/>
                      </a:lnTo>
                      <a:lnTo>
                        <a:pt x="979" y="15191"/>
                      </a:lnTo>
                      <a:lnTo>
                        <a:pt x="58" y="15847"/>
                      </a:lnTo>
                      <a:lnTo>
                        <a:pt x="0" y="15897"/>
                      </a:lnTo>
                      <a:lnTo>
                        <a:pt x="173" y="16250"/>
                      </a:lnTo>
                      <a:lnTo>
                        <a:pt x="230" y="16351"/>
                      </a:lnTo>
                      <a:lnTo>
                        <a:pt x="288" y="16402"/>
                      </a:lnTo>
                      <a:lnTo>
                        <a:pt x="403" y="16402"/>
                      </a:lnTo>
                      <a:lnTo>
                        <a:pt x="1555" y="16049"/>
                      </a:lnTo>
                      <a:lnTo>
                        <a:pt x="2650" y="15594"/>
                      </a:lnTo>
                      <a:lnTo>
                        <a:pt x="2131" y="17260"/>
                      </a:lnTo>
                      <a:lnTo>
                        <a:pt x="2419" y="17310"/>
                      </a:lnTo>
                      <a:lnTo>
                        <a:pt x="3110" y="15342"/>
                      </a:lnTo>
                      <a:lnTo>
                        <a:pt x="3917" y="14938"/>
                      </a:lnTo>
                      <a:lnTo>
                        <a:pt x="4723" y="14484"/>
                      </a:lnTo>
                      <a:lnTo>
                        <a:pt x="3802" y="17714"/>
                      </a:lnTo>
                      <a:lnTo>
                        <a:pt x="4147" y="17815"/>
                      </a:lnTo>
                      <a:lnTo>
                        <a:pt x="5357" y="14080"/>
                      </a:lnTo>
                      <a:lnTo>
                        <a:pt x="5645" y="13929"/>
                      </a:lnTo>
                      <a:lnTo>
                        <a:pt x="6739" y="13273"/>
                      </a:lnTo>
                      <a:lnTo>
                        <a:pt x="8928" y="12163"/>
                      </a:lnTo>
                      <a:lnTo>
                        <a:pt x="10138" y="11708"/>
                      </a:lnTo>
                      <a:lnTo>
                        <a:pt x="10253" y="12819"/>
                      </a:lnTo>
                      <a:lnTo>
                        <a:pt x="10310" y="13979"/>
                      </a:lnTo>
                      <a:lnTo>
                        <a:pt x="10253" y="15140"/>
                      </a:lnTo>
                      <a:lnTo>
                        <a:pt x="10195" y="16250"/>
                      </a:lnTo>
                      <a:lnTo>
                        <a:pt x="10195" y="16654"/>
                      </a:lnTo>
                      <a:lnTo>
                        <a:pt x="7200" y="19379"/>
                      </a:lnTo>
                      <a:lnTo>
                        <a:pt x="7430" y="19581"/>
                      </a:lnTo>
                      <a:lnTo>
                        <a:pt x="10138" y="17310"/>
                      </a:lnTo>
                      <a:lnTo>
                        <a:pt x="10138" y="18976"/>
                      </a:lnTo>
                      <a:lnTo>
                        <a:pt x="8525" y="20389"/>
                      </a:lnTo>
                      <a:lnTo>
                        <a:pt x="8755" y="20591"/>
                      </a:lnTo>
                      <a:lnTo>
                        <a:pt x="10138" y="19430"/>
                      </a:lnTo>
                      <a:lnTo>
                        <a:pt x="10195" y="20490"/>
                      </a:lnTo>
                      <a:lnTo>
                        <a:pt x="10426" y="21499"/>
                      </a:lnTo>
                      <a:lnTo>
                        <a:pt x="10426" y="21600"/>
                      </a:lnTo>
                      <a:lnTo>
                        <a:pt x="11117" y="21600"/>
                      </a:lnTo>
                      <a:lnTo>
                        <a:pt x="11117" y="21499"/>
                      </a:lnTo>
                      <a:lnTo>
                        <a:pt x="11347" y="20439"/>
                      </a:lnTo>
                      <a:lnTo>
                        <a:pt x="11405" y="19379"/>
                      </a:lnTo>
                      <a:lnTo>
                        <a:pt x="12845" y="20591"/>
                      </a:lnTo>
                      <a:lnTo>
                        <a:pt x="13018" y="20389"/>
                      </a:lnTo>
                      <a:lnTo>
                        <a:pt x="11405" y="18925"/>
                      </a:lnTo>
                      <a:lnTo>
                        <a:pt x="11405" y="18067"/>
                      </a:lnTo>
                      <a:lnTo>
                        <a:pt x="11347" y="17209"/>
                      </a:lnTo>
                      <a:lnTo>
                        <a:pt x="14112" y="19581"/>
                      </a:lnTo>
                      <a:lnTo>
                        <a:pt x="14342" y="19379"/>
                      </a:lnTo>
                      <a:lnTo>
                        <a:pt x="11290" y="16553"/>
                      </a:lnTo>
                      <a:lnTo>
                        <a:pt x="11290" y="16250"/>
                      </a:lnTo>
                      <a:lnTo>
                        <a:pt x="11174" y="14030"/>
                      </a:lnTo>
                      <a:lnTo>
                        <a:pt x="11174" y="12869"/>
                      </a:lnTo>
                      <a:lnTo>
                        <a:pt x="11347" y="11759"/>
                      </a:lnTo>
                      <a:lnTo>
                        <a:pt x="12557" y="12213"/>
                      </a:lnTo>
                      <a:lnTo>
                        <a:pt x="13709" y="12768"/>
                      </a:lnTo>
                      <a:lnTo>
                        <a:pt x="15898" y="13979"/>
                      </a:lnTo>
                      <a:lnTo>
                        <a:pt x="16243" y="14181"/>
                      </a:lnTo>
                      <a:lnTo>
                        <a:pt x="17453" y="17815"/>
                      </a:lnTo>
                      <a:lnTo>
                        <a:pt x="17798" y="17714"/>
                      </a:lnTo>
                      <a:lnTo>
                        <a:pt x="16877" y="14535"/>
                      </a:lnTo>
                      <a:lnTo>
                        <a:pt x="17683" y="14989"/>
                      </a:lnTo>
                      <a:lnTo>
                        <a:pt x="18490" y="15393"/>
                      </a:lnTo>
                      <a:lnTo>
                        <a:pt x="19123" y="17310"/>
                      </a:lnTo>
                      <a:lnTo>
                        <a:pt x="19411" y="17260"/>
                      </a:lnTo>
                      <a:lnTo>
                        <a:pt x="18950" y="15645"/>
                      </a:lnTo>
                      <a:lnTo>
                        <a:pt x="21139" y="16452"/>
                      </a:lnTo>
                      <a:lnTo>
                        <a:pt x="21254" y="16452"/>
                      </a:lnTo>
                      <a:lnTo>
                        <a:pt x="21485" y="16099"/>
                      </a:lnTo>
                      <a:lnTo>
                        <a:pt x="21485" y="16049"/>
                      </a:lnTo>
                      <a:lnTo>
                        <a:pt x="21600" y="15948"/>
                      </a:lnTo>
                      <a:lnTo>
                        <a:pt x="21485" y="15897"/>
                      </a:lnTo>
                      <a:lnTo>
                        <a:pt x="20563" y="15241"/>
                      </a:lnTo>
                      <a:lnTo>
                        <a:pt x="19584" y="14636"/>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grpSp>
            <p:nvGrpSpPr>
              <p:cNvPr id="145" name="Group 56"/>
              <p:cNvGrpSpPr/>
              <p:nvPr/>
            </p:nvGrpSpPr>
            <p:grpSpPr>
              <a:xfrm>
                <a:off x="641867" y="56820"/>
                <a:ext cx="1664600" cy="6111298"/>
                <a:chOff x="0" y="0"/>
                <a:chExt cx="1664598" cy="6111297"/>
              </a:xfrm>
            </p:grpSpPr>
            <p:sp>
              <p:nvSpPr>
                <p:cNvPr id="141" name="Freeform 69"/>
                <p:cNvSpPr/>
                <p:nvPr/>
              </p:nvSpPr>
              <p:spPr>
                <a:xfrm rot="474404">
                  <a:off x="555947" y="4864132"/>
                  <a:ext cx="1032276" cy="1181783"/>
                </a:xfrm>
                <a:custGeom>
                  <a:avLst/>
                  <a:gdLst/>
                  <a:ahLst/>
                  <a:cxnLst>
                    <a:cxn ang="0">
                      <a:pos x="wd2" y="hd2"/>
                    </a:cxn>
                    <a:cxn ang="5400000">
                      <a:pos x="wd2" y="hd2"/>
                    </a:cxn>
                    <a:cxn ang="10800000">
                      <a:pos x="wd2" y="hd2"/>
                    </a:cxn>
                    <a:cxn ang="16200000">
                      <a:pos x="wd2" y="hd2"/>
                    </a:cxn>
                  </a:cxnLst>
                  <a:rect l="0" t="0" r="r" b="b"/>
                  <a:pathLst>
                    <a:path w="21600" h="21600" extrusionOk="0">
                      <a:moveTo>
                        <a:pt x="21486" y="14400"/>
                      </a:moveTo>
                      <a:lnTo>
                        <a:pt x="21373" y="14003"/>
                      </a:lnTo>
                      <a:lnTo>
                        <a:pt x="18701" y="14549"/>
                      </a:lnTo>
                      <a:lnTo>
                        <a:pt x="18019" y="14201"/>
                      </a:lnTo>
                      <a:lnTo>
                        <a:pt x="20861" y="13457"/>
                      </a:lnTo>
                      <a:lnTo>
                        <a:pt x="20691" y="13059"/>
                      </a:lnTo>
                      <a:lnTo>
                        <a:pt x="17223" y="13804"/>
                      </a:lnTo>
                      <a:lnTo>
                        <a:pt x="13926" y="12066"/>
                      </a:lnTo>
                      <a:lnTo>
                        <a:pt x="15916" y="11570"/>
                      </a:lnTo>
                      <a:lnTo>
                        <a:pt x="15688" y="10974"/>
                      </a:lnTo>
                      <a:lnTo>
                        <a:pt x="13926" y="11321"/>
                      </a:lnTo>
                      <a:lnTo>
                        <a:pt x="14267" y="10825"/>
                      </a:lnTo>
                      <a:lnTo>
                        <a:pt x="13926" y="10279"/>
                      </a:lnTo>
                      <a:lnTo>
                        <a:pt x="15688" y="10676"/>
                      </a:lnTo>
                      <a:lnTo>
                        <a:pt x="15916" y="10080"/>
                      </a:lnTo>
                      <a:lnTo>
                        <a:pt x="14097" y="9633"/>
                      </a:lnTo>
                      <a:lnTo>
                        <a:pt x="17337" y="7895"/>
                      </a:lnTo>
                      <a:lnTo>
                        <a:pt x="20691" y="8590"/>
                      </a:lnTo>
                      <a:lnTo>
                        <a:pt x="20861" y="8143"/>
                      </a:lnTo>
                      <a:lnTo>
                        <a:pt x="18133" y="7498"/>
                      </a:lnTo>
                      <a:lnTo>
                        <a:pt x="18815" y="7101"/>
                      </a:lnTo>
                      <a:lnTo>
                        <a:pt x="21373" y="7647"/>
                      </a:lnTo>
                      <a:lnTo>
                        <a:pt x="21486" y="7250"/>
                      </a:lnTo>
                      <a:lnTo>
                        <a:pt x="19554" y="6753"/>
                      </a:lnTo>
                      <a:lnTo>
                        <a:pt x="21600" y="5661"/>
                      </a:lnTo>
                      <a:lnTo>
                        <a:pt x="21373" y="5313"/>
                      </a:lnTo>
                      <a:lnTo>
                        <a:pt x="19156" y="6356"/>
                      </a:lnTo>
                      <a:lnTo>
                        <a:pt x="19724" y="4519"/>
                      </a:lnTo>
                      <a:lnTo>
                        <a:pt x="19213" y="4370"/>
                      </a:lnTo>
                      <a:lnTo>
                        <a:pt x="18417" y="6703"/>
                      </a:lnTo>
                      <a:lnTo>
                        <a:pt x="17735" y="7051"/>
                      </a:lnTo>
                      <a:lnTo>
                        <a:pt x="18474" y="4568"/>
                      </a:lnTo>
                      <a:lnTo>
                        <a:pt x="17962" y="4419"/>
                      </a:lnTo>
                      <a:lnTo>
                        <a:pt x="16939" y="7448"/>
                      </a:lnTo>
                      <a:lnTo>
                        <a:pt x="13585" y="9037"/>
                      </a:lnTo>
                      <a:lnTo>
                        <a:pt x="14097" y="7349"/>
                      </a:lnTo>
                      <a:lnTo>
                        <a:pt x="13358" y="7150"/>
                      </a:lnTo>
                      <a:lnTo>
                        <a:pt x="12846" y="8789"/>
                      </a:lnTo>
                      <a:lnTo>
                        <a:pt x="12562" y="8342"/>
                      </a:lnTo>
                      <a:lnTo>
                        <a:pt x="11766" y="8342"/>
                      </a:lnTo>
                      <a:lnTo>
                        <a:pt x="13131" y="7101"/>
                      </a:lnTo>
                      <a:lnTo>
                        <a:pt x="12619" y="6604"/>
                      </a:lnTo>
                      <a:lnTo>
                        <a:pt x="11255" y="7746"/>
                      </a:lnTo>
                      <a:lnTo>
                        <a:pt x="11141" y="4370"/>
                      </a:lnTo>
                      <a:lnTo>
                        <a:pt x="13528" y="2234"/>
                      </a:lnTo>
                      <a:lnTo>
                        <a:pt x="13187" y="1887"/>
                      </a:lnTo>
                      <a:lnTo>
                        <a:pt x="11141" y="3625"/>
                      </a:lnTo>
                      <a:lnTo>
                        <a:pt x="11141" y="2880"/>
                      </a:lnTo>
                      <a:lnTo>
                        <a:pt x="12960" y="1241"/>
                      </a:lnTo>
                      <a:lnTo>
                        <a:pt x="12619" y="943"/>
                      </a:lnTo>
                      <a:lnTo>
                        <a:pt x="11141" y="2135"/>
                      </a:lnTo>
                      <a:lnTo>
                        <a:pt x="11084" y="0"/>
                      </a:lnTo>
                      <a:lnTo>
                        <a:pt x="10629" y="0"/>
                      </a:lnTo>
                      <a:lnTo>
                        <a:pt x="10573" y="2234"/>
                      </a:lnTo>
                      <a:lnTo>
                        <a:pt x="8981" y="894"/>
                      </a:lnTo>
                      <a:lnTo>
                        <a:pt x="8640" y="1241"/>
                      </a:lnTo>
                      <a:lnTo>
                        <a:pt x="10573" y="2979"/>
                      </a:lnTo>
                      <a:lnTo>
                        <a:pt x="10516" y="3674"/>
                      </a:lnTo>
                      <a:lnTo>
                        <a:pt x="8413" y="1887"/>
                      </a:lnTo>
                      <a:lnTo>
                        <a:pt x="8015" y="2234"/>
                      </a:lnTo>
                      <a:lnTo>
                        <a:pt x="10516" y="4469"/>
                      </a:lnTo>
                      <a:lnTo>
                        <a:pt x="10459" y="7846"/>
                      </a:lnTo>
                      <a:lnTo>
                        <a:pt x="8981" y="6604"/>
                      </a:lnTo>
                      <a:lnTo>
                        <a:pt x="8469" y="7101"/>
                      </a:lnTo>
                      <a:lnTo>
                        <a:pt x="9777" y="8342"/>
                      </a:lnTo>
                      <a:lnTo>
                        <a:pt x="9152" y="8342"/>
                      </a:lnTo>
                      <a:lnTo>
                        <a:pt x="8754" y="8888"/>
                      </a:lnTo>
                      <a:lnTo>
                        <a:pt x="8185" y="7200"/>
                      </a:lnTo>
                      <a:lnTo>
                        <a:pt x="7503" y="7349"/>
                      </a:lnTo>
                      <a:lnTo>
                        <a:pt x="7958" y="8938"/>
                      </a:lnTo>
                      <a:lnTo>
                        <a:pt x="4604" y="7299"/>
                      </a:lnTo>
                      <a:lnTo>
                        <a:pt x="3638" y="4419"/>
                      </a:lnTo>
                      <a:lnTo>
                        <a:pt x="3126" y="4568"/>
                      </a:lnTo>
                      <a:lnTo>
                        <a:pt x="3808" y="6952"/>
                      </a:lnTo>
                      <a:lnTo>
                        <a:pt x="3126" y="6604"/>
                      </a:lnTo>
                      <a:lnTo>
                        <a:pt x="2387" y="4370"/>
                      </a:lnTo>
                      <a:lnTo>
                        <a:pt x="1876" y="4519"/>
                      </a:lnTo>
                      <a:lnTo>
                        <a:pt x="2387" y="6257"/>
                      </a:lnTo>
                      <a:lnTo>
                        <a:pt x="284" y="5214"/>
                      </a:lnTo>
                      <a:lnTo>
                        <a:pt x="57" y="5561"/>
                      </a:lnTo>
                      <a:lnTo>
                        <a:pt x="2160" y="6703"/>
                      </a:lnTo>
                      <a:lnTo>
                        <a:pt x="57" y="7250"/>
                      </a:lnTo>
                      <a:lnTo>
                        <a:pt x="227" y="7647"/>
                      </a:lnTo>
                      <a:lnTo>
                        <a:pt x="2899" y="7101"/>
                      </a:lnTo>
                      <a:lnTo>
                        <a:pt x="3581" y="7448"/>
                      </a:lnTo>
                      <a:lnTo>
                        <a:pt x="739" y="8143"/>
                      </a:lnTo>
                      <a:lnTo>
                        <a:pt x="853" y="8590"/>
                      </a:lnTo>
                      <a:lnTo>
                        <a:pt x="4377" y="7846"/>
                      </a:lnTo>
                      <a:lnTo>
                        <a:pt x="7674" y="9583"/>
                      </a:lnTo>
                      <a:lnTo>
                        <a:pt x="5684" y="10080"/>
                      </a:lnTo>
                      <a:lnTo>
                        <a:pt x="5855" y="10676"/>
                      </a:lnTo>
                      <a:lnTo>
                        <a:pt x="7844" y="10279"/>
                      </a:lnTo>
                      <a:lnTo>
                        <a:pt x="7446" y="10825"/>
                      </a:lnTo>
                      <a:lnTo>
                        <a:pt x="7844" y="11371"/>
                      </a:lnTo>
                      <a:lnTo>
                        <a:pt x="5855" y="10974"/>
                      </a:lnTo>
                      <a:lnTo>
                        <a:pt x="5684" y="11570"/>
                      </a:lnTo>
                      <a:lnTo>
                        <a:pt x="7503" y="12017"/>
                      </a:lnTo>
                      <a:lnTo>
                        <a:pt x="4206" y="13754"/>
                      </a:lnTo>
                      <a:lnTo>
                        <a:pt x="853" y="13059"/>
                      </a:lnTo>
                      <a:lnTo>
                        <a:pt x="739" y="13457"/>
                      </a:lnTo>
                      <a:lnTo>
                        <a:pt x="3467" y="14152"/>
                      </a:lnTo>
                      <a:lnTo>
                        <a:pt x="2785" y="14549"/>
                      </a:lnTo>
                      <a:lnTo>
                        <a:pt x="227" y="13953"/>
                      </a:lnTo>
                      <a:lnTo>
                        <a:pt x="57" y="14400"/>
                      </a:lnTo>
                      <a:lnTo>
                        <a:pt x="2046" y="14897"/>
                      </a:lnTo>
                      <a:lnTo>
                        <a:pt x="0" y="15989"/>
                      </a:lnTo>
                      <a:lnTo>
                        <a:pt x="227" y="16337"/>
                      </a:lnTo>
                      <a:lnTo>
                        <a:pt x="2387" y="15294"/>
                      </a:lnTo>
                      <a:lnTo>
                        <a:pt x="1876" y="17131"/>
                      </a:lnTo>
                      <a:lnTo>
                        <a:pt x="2387" y="17230"/>
                      </a:lnTo>
                      <a:lnTo>
                        <a:pt x="3126" y="14946"/>
                      </a:lnTo>
                      <a:lnTo>
                        <a:pt x="3865" y="14599"/>
                      </a:lnTo>
                      <a:lnTo>
                        <a:pt x="3126" y="17081"/>
                      </a:lnTo>
                      <a:lnTo>
                        <a:pt x="3638" y="17230"/>
                      </a:lnTo>
                      <a:lnTo>
                        <a:pt x="4661" y="14201"/>
                      </a:lnTo>
                      <a:lnTo>
                        <a:pt x="8015" y="12563"/>
                      </a:lnTo>
                      <a:lnTo>
                        <a:pt x="7503" y="14301"/>
                      </a:lnTo>
                      <a:lnTo>
                        <a:pt x="8185" y="14450"/>
                      </a:lnTo>
                      <a:lnTo>
                        <a:pt x="8754" y="12761"/>
                      </a:lnTo>
                      <a:lnTo>
                        <a:pt x="9152" y="13308"/>
                      </a:lnTo>
                      <a:lnTo>
                        <a:pt x="9777" y="13308"/>
                      </a:lnTo>
                      <a:lnTo>
                        <a:pt x="8469" y="14549"/>
                      </a:lnTo>
                      <a:lnTo>
                        <a:pt x="8981" y="15046"/>
                      </a:lnTo>
                      <a:lnTo>
                        <a:pt x="10345" y="13903"/>
                      </a:lnTo>
                      <a:lnTo>
                        <a:pt x="10402" y="17230"/>
                      </a:lnTo>
                      <a:lnTo>
                        <a:pt x="8015" y="19415"/>
                      </a:lnTo>
                      <a:lnTo>
                        <a:pt x="8413" y="19763"/>
                      </a:lnTo>
                      <a:lnTo>
                        <a:pt x="10459" y="18025"/>
                      </a:lnTo>
                      <a:lnTo>
                        <a:pt x="10459" y="18720"/>
                      </a:lnTo>
                      <a:lnTo>
                        <a:pt x="8640" y="20408"/>
                      </a:lnTo>
                      <a:lnTo>
                        <a:pt x="8981" y="20706"/>
                      </a:lnTo>
                      <a:lnTo>
                        <a:pt x="10459" y="19465"/>
                      </a:lnTo>
                      <a:lnTo>
                        <a:pt x="10516" y="21600"/>
                      </a:lnTo>
                      <a:lnTo>
                        <a:pt x="10971" y="21600"/>
                      </a:lnTo>
                      <a:lnTo>
                        <a:pt x="11027" y="19366"/>
                      </a:lnTo>
                      <a:lnTo>
                        <a:pt x="12619" y="20706"/>
                      </a:lnTo>
                      <a:lnTo>
                        <a:pt x="12960" y="20408"/>
                      </a:lnTo>
                      <a:lnTo>
                        <a:pt x="11027" y="18670"/>
                      </a:lnTo>
                      <a:lnTo>
                        <a:pt x="11027" y="17975"/>
                      </a:lnTo>
                      <a:lnTo>
                        <a:pt x="13187" y="19763"/>
                      </a:lnTo>
                      <a:lnTo>
                        <a:pt x="13528" y="19415"/>
                      </a:lnTo>
                      <a:lnTo>
                        <a:pt x="11084" y="17181"/>
                      </a:lnTo>
                      <a:lnTo>
                        <a:pt x="11141" y="13804"/>
                      </a:lnTo>
                      <a:lnTo>
                        <a:pt x="12619" y="15046"/>
                      </a:lnTo>
                      <a:lnTo>
                        <a:pt x="13131" y="14549"/>
                      </a:lnTo>
                      <a:lnTo>
                        <a:pt x="11766" y="13308"/>
                      </a:lnTo>
                      <a:lnTo>
                        <a:pt x="12562" y="13308"/>
                      </a:lnTo>
                      <a:lnTo>
                        <a:pt x="12846" y="12861"/>
                      </a:lnTo>
                      <a:lnTo>
                        <a:pt x="13358" y="14450"/>
                      </a:lnTo>
                      <a:lnTo>
                        <a:pt x="14097" y="14301"/>
                      </a:lnTo>
                      <a:lnTo>
                        <a:pt x="13642" y="12712"/>
                      </a:lnTo>
                      <a:lnTo>
                        <a:pt x="16996" y="14301"/>
                      </a:lnTo>
                      <a:lnTo>
                        <a:pt x="17962" y="17230"/>
                      </a:lnTo>
                      <a:lnTo>
                        <a:pt x="18474" y="17081"/>
                      </a:lnTo>
                      <a:lnTo>
                        <a:pt x="17792" y="14698"/>
                      </a:lnTo>
                      <a:lnTo>
                        <a:pt x="18474" y="15046"/>
                      </a:lnTo>
                      <a:lnTo>
                        <a:pt x="19213" y="17230"/>
                      </a:lnTo>
                      <a:lnTo>
                        <a:pt x="19724" y="17131"/>
                      </a:lnTo>
                      <a:lnTo>
                        <a:pt x="19213" y="15393"/>
                      </a:lnTo>
                      <a:lnTo>
                        <a:pt x="21316" y="16386"/>
                      </a:lnTo>
                      <a:lnTo>
                        <a:pt x="21543" y="16088"/>
                      </a:lnTo>
                      <a:lnTo>
                        <a:pt x="19383" y="14946"/>
                      </a:lnTo>
                      <a:lnTo>
                        <a:pt x="21486" y="14400"/>
                      </a:lnTo>
                      <a:close/>
                      <a:moveTo>
                        <a:pt x="11880" y="12314"/>
                      </a:moveTo>
                      <a:lnTo>
                        <a:pt x="9834" y="12314"/>
                      </a:lnTo>
                      <a:lnTo>
                        <a:pt x="8754" y="10825"/>
                      </a:lnTo>
                      <a:lnTo>
                        <a:pt x="9834" y="9335"/>
                      </a:lnTo>
                      <a:lnTo>
                        <a:pt x="11880" y="9335"/>
                      </a:lnTo>
                      <a:lnTo>
                        <a:pt x="12960" y="10825"/>
                      </a:lnTo>
                      <a:lnTo>
                        <a:pt x="11880" y="12314"/>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42" name="Freeform 73"/>
                <p:cNvSpPr/>
                <p:nvPr/>
              </p:nvSpPr>
              <p:spPr>
                <a:xfrm rot="20414436">
                  <a:off x="118190" y="97883"/>
                  <a:ext cx="722773" cy="825087"/>
                </a:xfrm>
                <a:custGeom>
                  <a:avLst/>
                  <a:gdLst/>
                  <a:ahLst/>
                  <a:cxnLst>
                    <a:cxn ang="0">
                      <a:pos x="wd2" y="hd2"/>
                    </a:cxn>
                    <a:cxn ang="5400000">
                      <a:pos x="wd2" y="hd2"/>
                    </a:cxn>
                    <a:cxn ang="10800000">
                      <a:pos x="wd2" y="hd2"/>
                    </a:cxn>
                    <a:cxn ang="16200000">
                      <a:pos x="wd2" y="hd2"/>
                    </a:cxn>
                  </a:cxnLst>
                  <a:rect l="0" t="0" r="r" b="b"/>
                  <a:pathLst>
                    <a:path w="21600" h="21600" extrusionOk="0">
                      <a:moveTo>
                        <a:pt x="21389" y="14308"/>
                      </a:moveTo>
                      <a:lnTo>
                        <a:pt x="21337" y="14077"/>
                      </a:lnTo>
                      <a:lnTo>
                        <a:pt x="18860" y="14631"/>
                      </a:lnTo>
                      <a:lnTo>
                        <a:pt x="17860" y="14077"/>
                      </a:lnTo>
                      <a:lnTo>
                        <a:pt x="20757" y="13385"/>
                      </a:lnTo>
                      <a:lnTo>
                        <a:pt x="20652" y="13154"/>
                      </a:lnTo>
                      <a:lnTo>
                        <a:pt x="17385" y="13846"/>
                      </a:lnTo>
                      <a:lnTo>
                        <a:pt x="17280" y="13800"/>
                      </a:lnTo>
                      <a:lnTo>
                        <a:pt x="14804" y="12092"/>
                      </a:lnTo>
                      <a:lnTo>
                        <a:pt x="14646" y="12369"/>
                      </a:lnTo>
                      <a:lnTo>
                        <a:pt x="13540" y="11815"/>
                      </a:lnTo>
                      <a:lnTo>
                        <a:pt x="13698" y="11308"/>
                      </a:lnTo>
                      <a:lnTo>
                        <a:pt x="13750" y="11031"/>
                      </a:lnTo>
                      <a:lnTo>
                        <a:pt x="13750" y="10800"/>
                      </a:lnTo>
                      <a:lnTo>
                        <a:pt x="13698" y="10292"/>
                      </a:lnTo>
                      <a:lnTo>
                        <a:pt x="13592" y="9831"/>
                      </a:lnTo>
                      <a:lnTo>
                        <a:pt x="14699" y="9277"/>
                      </a:lnTo>
                      <a:lnTo>
                        <a:pt x="14857" y="9554"/>
                      </a:lnTo>
                      <a:lnTo>
                        <a:pt x="17543" y="7754"/>
                      </a:lnTo>
                      <a:lnTo>
                        <a:pt x="20652" y="8400"/>
                      </a:lnTo>
                      <a:lnTo>
                        <a:pt x="20757" y="8169"/>
                      </a:lnTo>
                      <a:lnTo>
                        <a:pt x="18018" y="7477"/>
                      </a:lnTo>
                      <a:lnTo>
                        <a:pt x="18966" y="6969"/>
                      </a:lnTo>
                      <a:lnTo>
                        <a:pt x="21337" y="7477"/>
                      </a:lnTo>
                      <a:lnTo>
                        <a:pt x="21389" y="7246"/>
                      </a:lnTo>
                      <a:lnTo>
                        <a:pt x="19387" y="6738"/>
                      </a:lnTo>
                      <a:lnTo>
                        <a:pt x="21600" y="5585"/>
                      </a:lnTo>
                      <a:lnTo>
                        <a:pt x="21389" y="5262"/>
                      </a:lnTo>
                      <a:lnTo>
                        <a:pt x="19071" y="6369"/>
                      </a:lnTo>
                      <a:lnTo>
                        <a:pt x="19598" y="4523"/>
                      </a:lnTo>
                      <a:lnTo>
                        <a:pt x="19335" y="4431"/>
                      </a:lnTo>
                      <a:lnTo>
                        <a:pt x="18597" y="6600"/>
                      </a:lnTo>
                      <a:lnTo>
                        <a:pt x="17649" y="7062"/>
                      </a:lnTo>
                      <a:lnTo>
                        <a:pt x="18334" y="4569"/>
                      </a:lnTo>
                      <a:lnTo>
                        <a:pt x="18070" y="4477"/>
                      </a:lnTo>
                      <a:lnTo>
                        <a:pt x="17122" y="7338"/>
                      </a:lnTo>
                      <a:lnTo>
                        <a:pt x="17017" y="7385"/>
                      </a:lnTo>
                      <a:lnTo>
                        <a:pt x="14119" y="8400"/>
                      </a:lnTo>
                      <a:lnTo>
                        <a:pt x="14277" y="8677"/>
                      </a:lnTo>
                      <a:lnTo>
                        <a:pt x="13171" y="9231"/>
                      </a:lnTo>
                      <a:lnTo>
                        <a:pt x="12802" y="8862"/>
                      </a:lnTo>
                      <a:lnTo>
                        <a:pt x="12328" y="8585"/>
                      </a:lnTo>
                      <a:lnTo>
                        <a:pt x="11854" y="8354"/>
                      </a:lnTo>
                      <a:lnTo>
                        <a:pt x="11538" y="8262"/>
                      </a:lnTo>
                      <a:lnTo>
                        <a:pt x="11274" y="8215"/>
                      </a:lnTo>
                      <a:lnTo>
                        <a:pt x="11221" y="7015"/>
                      </a:lnTo>
                      <a:lnTo>
                        <a:pt x="11643" y="7015"/>
                      </a:lnTo>
                      <a:lnTo>
                        <a:pt x="11169" y="4108"/>
                      </a:lnTo>
                      <a:lnTo>
                        <a:pt x="13381" y="2123"/>
                      </a:lnTo>
                      <a:lnTo>
                        <a:pt x="13223" y="1938"/>
                      </a:lnTo>
                      <a:lnTo>
                        <a:pt x="11169" y="3646"/>
                      </a:lnTo>
                      <a:lnTo>
                        <a:pt x="11116" y="2677"/>
                      </a:lnTo>
                      <a:lnTo>
                        <a:pt x="12802" y="1154"/>
                      </a:lnTo>
                      <a:lnTo>
                        <a:pt x="12591" y="969"/>
                      </a:lnTo>
                      <a:lnTo>
                        <a:pt x="11116" y="2262"/>
                      </a:lnTo>
                      <a:lnTo>
                        <a:pt x="11063" y="0"/>
                      </a:lnTo>
                      <a:lnTo>
                        <a:pt x="10642" y="0"/>
                      </a:lnTo>
                      <a:lnTo>
                        <a:pt x="10589" y="2354"/>
                      </a:lnTo>
                      <a:lnTo>
                        <a:pt x="9009" y="969"/>
                      </a:lnTo>
                      <a:lnTo>
                        <a:pt x="8798" y="1154"/>
                      </a:lnTo>
                      <a:lnTo>
                        <a:pt x="10589" y="2769"/>
                      </a:lnTo>
                      <a:lnTo>
                        <a:pt x="10537" y="3738"/>
                      </a:lnTo>
                      <a:lnTo>
                        <a:pt x="8429" y="1938"/>
                      </a:lnTo>
                      <a:lnTo>
                        <a:pt x="8219" y="2123"/>
                      </a:lnTo>
                      <a:lnTo>
                        <a:pt x="10537" y="4246"/>
                      </a:lnTo>
                      <a:lnTo>
                        <a:pt x="10537" y="4338"/>
                      </a:lnTo>
                      <a:lnTo>
                        <a:pt x="10115" y="7015"/>
                      </a:lnTo>
                      <a:lnTo>
                        <a:pt x="10484" y="7015"/>
                      </a:lnTo>
                      <a:lnTo>
                        <a:pt x="10484" y="8215"/>
                      </a:lnTo>
                      <a:lnTo>
                        <a:pt x="9904" y="8354"/>
                      </a:lnTo>
                      <a:lnTo>
                        <a:pt x="9430" y="8538"/>
                      </a:lnTo>
                      <a:lnTo>
                        <a:pt x="8956" y="8815"/>
                      </a:lnTo>
                      <a:lnTo>
                        <a:pt x="8587" y="9185"/>
                      </a:lnTo>
                      <a:lnTo>
                        <a:pt x="7376" y="8585"/>
                      </a:lnTo>
                      <a:lnTo>
                        <a:pt x="7534" y="8308"/>
                      </a:lnTo>
                      <a:lnTo>
                        <a:pt x="4425" y="7200"/>
                      </a:lnTo>
                      <a:lnTo>
                        <a:pt x="3530" y="4477"/>
                      </a:lnTo>
                      <a:lnTo>
                        <a:pt x="3266" y="4569"/>
                      </a:lnTo>
                      <a:lnTo>
                        <a:pt x="3951" y="6969"/>
                      </a:lnTo>
                      <a:lnTo>
                        <a:pt x="2950" y="6462"/>
                      </a:lnTo>
                      <a:lnTo>
                        <a:pt x="2265" y="4431"/>
                      </a:lnTo>
                      <a:lnTo>
                        <a:pt x="2002" y="4523"/>
                      </a:lnTo>
                      <a:lnTo>
                        <a:pt x="2529" y="6277"/>
                      </a:lnTo>
                      <a:lnTo>
                        <a:pt x="263" y="5169"/>
                      </a:lnTo>
                      <a:lnTo>
                        <a:pt x="53" y="5492"/>
                      </a:lnTo>
                      <a:lnTo>
                        <a:pt x="2318" y="6738"/>
                      </a:lnTo>
                      <a:lnTo>
                        <a:pt x="211" y="7246"/>
                      </a:lnTo>
                      <a:lnTo>
                        <a:pt x="263" y="7477"/>
                      </a:lnTo>
                      <a:lnTo>
                        <a:pt x="2740" y="6923"/>
                      </a:lnTo>
                      <a:lnTo>
                        <a:pt x="3740" y="7477"/>
                      </a:lnTo>
                      <a:lnTo>
                        <a:pt x="896" y="8169"/>
                      </a:lnTo>
                      <a:lnTo>
                        <a:pt x="948" y="8400"/>
                      </a:lnTo>
                      <a:lnTo>
                        <a:pt x="4215" y="7708"/>
                      </a:lnTo>
                      <a:lnTo>
                        <a:pt x="4320" y="7754"/>
                      </a:lnTo>
                      <a:lnTo>
                        <a:pt x="6796" y="9462"/>
                      </a:lnTo>
                      <a:lnTo>
                        <a:pt x="7007" y="9185"/>
                      </a:lnTo>
                      <a:lnTo>
                        <a:pt x="8166" y="9785"/>
                      </a:lnTo>
                      <a:lnTo>
                        <a:pt x="8008" y="10292"/>
                      </a:lnTo>
                      <a:lnTo>
                        <a:pt x="7955" y="10800"/>
                      </a:lnTo>
                      <a:lnTo>
                        <a:pt x="8008" y="11215"/>
                      </a:lnTo>
                      <a:lnTo>
                        <a:pt x="8166" y="11677"/>
                      </a:lnTo>
                      <a:lnTo>
                        <a:pt x="6954" y="12277"/>
                      </a:lnTo>
                      <a:lnTo>
                        <a:pt x="6743" y="12000"/>
                      </a:lnTo>
                      <a:lnTo>
                        <a:pt x="4057" y="13800"/>
                      </a:lnTo>
                      <a:lnTo>
                        <a:pt x="948" y="13154"/>
                      </a:lnTo>
                      <a:lnTo>
                        <a:pt x="896" y="13385"/>
                      </a:lnTo>
                      <a:lnTo>
                        <a:pt x="3582" y="14077"/>
                      </a:lnTo>
                      <a:lnTo>
                        <a:pt x="2634" y="14585"/>
                      </a:lnTo>
                      <a:lnTo>
                        <a:pt x="263" y="14077"/>
                      </a:lnTo>
                      <a:lnTo>
                        <a:pt x="211" y="14308"/>
                      </a:lnTo>
                      <a:lnTo>
                        <a:pt x="2213" y="14815"/>
                      </a:lnTo>
                      <a:lnTo>
                        <a:pt x="0" y="15969"/>
                      </a:lnTo>
                      <a:lnTo>
                        <a:pt x="211" y="16338"/>
                      </a:lnTo>
                      <a:lnTo>
                        <a:pt x="2529" y="15185"/>
                      </a:lnTo>
                      <a:lnTo>
                        <a:pt x="2002" y="17031"/>
                      </a:lnTo>
                      <a:lnTo>
                        <a:pt x="2265" y="17123"/>
                      </a:lnTo>
                      <a:lnTo>
                        <a:pt x="3003" y="14954"/>
                      </a:lnTo>
                      <a:lnTo>
                        <a:pt x="4004" y="14492"/>
                      </a:lnTo>
                      <a:lnTo>
                        <a:pt x="3266" y="17031"/>
                      </a:lnTo>
                      <a:lnTo>
                        <a:pt x="3530" y="17077"/>
                      </a:lnTo>
                      <a:lnTo>
                        <a:pt x="4478" y="14262"/>
                      </a:lnTo>
                      <a:lnTo>
                        <a:pt x="4583" y="14215"/>
                      </a:lnTo>
                      <a:lnTo>
                        <a:pt x="7481" y="13154"/>
                      </a:lnTo>
                      <a:lnTo>
                        <a:pt x="7323" y="12877"/>
                      </a:lnTo>
                      <a:lnTo>
                        <a:pt x="8535" y="12277"/>
                      </a:lnTo>
                      <a:lnTo>
                        <a:pt x="8903" y="12646"/>
                      </a:lnTo>
                      <a:lnTo>
                        <a:pt x="9325" y="12923"/>
                      </a:lnTo>
                      <a:lnTo>
                        <a:pt x="9799" y="13108"/>
                      </a:lnTo>
                      <a:lnTo>
                        <a:pt x="10326" y="13246"/>
                      </a:lnTo>
                      <a:lnTo>
                        <a:pt x="10379" y="14400"/>
                      </a:lnTo>
                      <a:lnTo>
                        <a:pt x="10010" y="14400"/>
                      </a:lnTo>
                      <a:lnTo>
                        <a:pt x="10431" y="17354"/>
                      </a:lnTo>
                      <a:lnTo>
                        <a:pt x="8219" y="19431"/>
                      </a:lnTo>
                      <a:lnTo>
                        <a:pt x="8429" y="19615"/>
                      </a:lnTo>
                      <a:lnTo>
                        <a:pt x="10431" y="17862"/>
                      </a:lnTo>
                      <a:lnTo>
                        <a:pt x="10484" y="18877"/>
                      </a:lnTo>
                      <a:lnTo>
                        <a:pt x="8798" y="20400"/>
                      </a:lnTo>
                      <a:lnTo>
                        <a:pt x="9009" y="20585"/>
                      </a:lnTo>
                      <a:lnTo>
                        <a:pt x="10484" y="19338"/>
                      </a:lnTo>
                      <a:lnTo>
                        <a:pt x="10537" y="21600"/>
                      </a:lnTo>
                      <a:lnTo>
                        <a:pt x="10958" y="21600"/>
                      </a:lnTo>
                      <a:lnTo>
                        <a:pt x="11011" y="19246"/>
                      </a:lnTo>
                      <a:lnTo>
                        <a:pt x="12591" y="20585"/>
                      </a:lnTo>
                      <a:lnTo>
                        <a:pt x="12802" y="20400"/>
                      </a:lnTo>
                      <a:lnTo>
                        <a:pt x="11063" y="18785"/>
                      </a:lnTo>
                      <a:lnTo>
                        <a:pt x="11063" y="17815"/>
                      </a:lnTo>
                      <a:lnTo>
                        <a:pt x="13223" y="19615"/>
                      </a:lnTo>
                      <a:lnTo>
                        <a:pt x="13381" y="19431"/>
                      </a:lnTo>
                      <a:lnTo>
                        <a:pt x="11063" y="17308"/>
                      </a:lnTo>
                      <a:lnTo>
                        <a:pt x="11063" y="17169"/>
                      </a:lnTo>
                      <a:lnTo>
                        <a:pt x="11485" y="14400"/>
                      </a:lnTo>
                      <a:lnTo>
                        <a:pt x="11116" y="14400"/>
                      </a:lnTo>
                      <a:lnTo>
                        <a:pt x="11169" y="13292"/>
                      </a:lnTo>
                      <a:lnTo>
                        <a:pt x="12222" y="13015"/>
                      </a:lnTo>
                      <a:lnTo>
                        <a:pt x="12697" y="12738"/>
                      </a:lnTo>
                      <a:lnTo>
                        <a:pt x="13118" y="12369"/>
                      </a:lnTo>
                      <a:lnTo>
                        <a:pt x="14224" y="12969"/>
                      </a:lnTo>
                      <a:lnTo>
                        <a:pt x="14066" y="13246"/>
                      </a:lnTo>
                      <a:lnTo>
                        <a:pt x="17175" y="14354"/>
                      </a:lnTo>
                      <a:lnTo>
                        <a:pt x="18070" y="17077"/>
                      </a:lnTo>
                      <a:lnTo>
                        <a:pt x="18334" y="17031"/>
                      </a:lnTo>
                      <a:lnTo>
                        <a:pt x="17649" y="14585"/>
                      </a:lnTo>
                      <a:lnTo>
                        <a:pt x="18650" y="15092"/>
                      </a:lnTo>
                      <a:lnTo>
                        <a:pt x="19335" y="17123"/>
                      </a:lnTo>
                      <a:lnTo>
                        <a:pt x="19598" y="17031"/>
                      </a:lnTo>
                      <a:lnTo>
                        <a:pt x="19071" y="15277"/>
                      </a:lnTo>
                      <a:lnTo>
                        <a:pt x="21389" y="16385"/>
                      </a:lnTo>
                      <a:lnTo>
                        <a:pt x="21600" y="16062"/>
                      </a:lnTo>
                      <a:lnTo>
                        <a:pt x="19282" y="14862"/>
                      </a:lnTo>
                      <a:lnTo>
                        <a:pt x="21389" y="14308"/>
                      </a:lnTo>
                      <a:close/>
                      <a:moveTo>
                        <a:pt x="10853" y="12600"/>
                      </a:moveTo>
                      <a:lnTo>
                        <a:pt x="10431" y="12554"/>
                      </a:lnTo>
                      <a:lnTo>
                        <a:pt x="10062" y="12462"/>
                      </a:lnTo>
                      <a:lnTo>
                        <a:pt x="9694" y="12277"/>
                      </a:lnTo>
                      <a:lnTo>
                        <a:pt x="9430" y="12046"/>
                      </a:lnTo>
                      <a:lnTo>
                        <a:pt x="9167" y="11769"/>
                      </a:lnTo>
                      <a:lnTo>
                        <a:pt x="8956" y="11492"/>
                      </a:lnTo>
                      <a:lnTo>
                        <a:pt x="8851" y="11123"/>
                      </a:lnTo>
                      <a:lnTo>
                        <a:pt x="8798" y="10800"/>
                      </a:lnTo>
                      <a:lnTo>
                        <a:pt x="8851" y="10431"/>
                      </a:lnTo>
                      <a:lnTo>
                        <a:pt x="8956" y="10062"/>
                      </a:lnTo>
                      <a:lnTo>
                        <a:pt x="9167" y="9785"/>
                      </a:lnTo>
                      <a:lnTo>
                        <a:pt x="9430" y="9508"/>
                      </a:lnTo>
                      <a:lnTo>
                        <a:pt x="9694" y="9277"/>
                      </a:lnTo>
                      <a:lnTo>
                        <a:pt x="10062" y="9092"/>
                      </a:lnTo>
                      <a:lnTo>
                        <a:pt x="10431" y="9000"/>
                      </a:lnTo>
                      <a:lnTo>
                        <a:pt x="10853" y="8954"/>
                      </a:lnTo>
                      <a:lnTo>
                        <a:pt x="11274" y="9000"/>
                      </a:lnTo>
                      <a:lnTo>
                        <a:pt x="11643" y="9092"/>
                      </a:lnTo>
                      <a:lnTo>
                        <a:pt x="12012" y="9277"/>
                      </a:lnTo>
                      <a:lnTo>
                        <a:pt x="12328" y="9508"/>
                      </a:lnTo>
                      <a:lnTo>
                        <a:pt x="12591" y="9785"/>
                      </a:lnTo>
                      <a:lnTo>
                        <a:pt x="12749" y="10062"/>
                      </a:lnTo>
                      <a:lnTo>
                        <a:pt x="12907" y="10431"/>
                      </a:lnTo>
                      <a:lnTo>
                        <a:pt x="12907" y="11123"/>
                      </a:lnTo>
                      <a:lnTo>
                        <a:pt x="12749" y="11492"/>
                      </a:lnTo>
                      <a:lnTo>
                        <a:pt x="12591" y="11769"/>
                      </a:lnTo>
                      <a:lnTo>
                        <a:pt x="12328" y="12046"/>
                      </a:lnTo>
                      <a:lnTo>
                        <a:pt x="12012" y="12277"/>
                      </a:lnTo>
                      <a:lnTo>
                        <a:pt x="11643" y="12462"/>
                      </a:lnTo>
                      <a:lnTo>
                        <a:pt x="11274" y="12554"/>
                      </a:lnTo>
                      <a:lnTo>
                        <a:pt x="10853" y="12600"/>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43" name="Freeform 77"/>
                <p:cNvSpPr/>
                <p:nvPr/>
              </p:nvSpPr>
              <p:spPr>
                <a:xfrm rot="20957512">
                  <a:off x="423048" y="3773135"/>
                  <a:ext cx="639537" cy="729413"/>
                </a:xfrm>
                <a:custGeom>
                  <a:avLst/>
                  <a:gdLst/>
                  <a:ahLst/>
                  <a:cxnLst>
                    <a:cxn ang="0">
                      <a:pos x="wd2" y="hd2"/>
                    </a:cxn>
                    <a:cxn ang="5400000">
                      <a:pos x="wd2" y="hd2"/>
                    </a:cxn>
                    <a:cxn ang="10800000">
                      <a:pos x="wd2" y="hd2"/>
                    </a:cxn>
                    <a:cxn ang="16200000">
                      <a:pos x="wd2" y="hd2"/>
                    </a:cxn>
                  </a:cxnLst>
                  <a:rect l="0" t="0" r="r" b="b"/>
                  <a:pathLst>
                    <a:path w="21600" h="21600" extrusionOk="0">
                      <a:moveTo>
                        <a:pt x="21391" y="14400"/>
                      </a:moveTo>
                      <a:lnTo>
                        <a:pt x="21286" y="13987"/>
                      </a:lnTo>
                      <a:lnTo>
                        <a:pt x="18776" y="14538"/>
                      </a:lnTo>
                      <a:lnTo>
                        <a:pt x="18044" y="14125"/>
                      </a:lnTo>
                      <a:lnTo>
                        <a:pt x="20711" y="13483"/>
                      </a:lnTo>
                      <a:lnTo>
                        <a:pt x="20606" y="13070"/>
                      </a:lnTo>
                      <a:lnTo>
                        <a:pt x="17311" y="13758"/>
                      </a:lnTo>
                      <a:lnTo>
                        <a:pt x="13546" y="11786"/>
                      </a:lnTo>
                      <a:lnTo>
                        <a:pt x="14173" y="10823"/>
                      </a:lnTo>
                      <a:lnTo>
                        <a:pt x="13598" y="9997"/>
                      </a:lnTo>
                      <a:lnTo>
                        <a:pt x="17468" y="7934"/>
                      </a:lnTo>
                      <a:lnTo>
                        <a:pt x="20606" y="8622"/>
                      </a:lnTo>
                      <a:lnTo>
                        <a:pt x="20711" y="8209"/>
                      </a:lnTo>
                      <a:lnTo>
                        <a:pt x="18148" y="7567"/>
                      </a:lnTo>
                      <a:lnTo>
                        <a:pt x="18880" y="7200"/>
                      </a:lnTo>
                      <a:lnTo>
                        <a:pt x="21286" y="7704"/>
                      </a:lnTo>
                      <a:lnTo>
                        <a:pt x="21391" y="7292"/>
                      </a:lnTo>
                      <a:lnTo>
                        <a:pt x="19560" y="6833"/>
                      </a:lnTo>
                      <a:lnTo>
                        <a:pt x="21600" y="5732"/>
                      </a:lnTo>
                      <a:lnTo>
                        <a:pt x="21286" y="5228"/>
                      </a:lnTo>
                      <a:lnTo>
                        <a:pt x="19090" y="6329"/>
                      </a:lnTo>
                      <a:lnTo>
                        <a:pt x="19613" y="4586"/>
                      </a:lnTo>
                      <a:lnTo>
                        <a:pt x="19142" y="4494"/>
                      </a:lnTo>
                      <a:lnTo>
                        <a:pt x="18410" y="6650"/>
                      </a:lnTo>
                      <a:lnTo>
                        <a:pt x="17677" y="7017"/>
                      </a:lnTo>
                      <a:lnTo>
                        <a:pt x="18357" y="4632"/>
                      </a:lnTo>
                      <a:lnTo>
                        <a:pt x="17887" y="4494"/>
                      </a:lnTo>
                      <a:lnTo>
                        <a:pt x="16945" y="7338"/>
                      </a:lnTo>
                      <a:lnTo>
                        <a:pt x="13127" y="9172"/>
                      </a:lnTo>
                      <a:lnTo>
                        <a:pt x="12500" y="8255"/>
                      </a:lnTo>
                      <a:lnTo>
                        <a:pt x="11349" y="8255"/>
                      </a:lnTo>
                      <a:lnTo>
                        <a:pt x="11297" y="4311"/>
                      </a:lnTo>
                      <a:lnTo>
                        <a:pt x="13493" y="2293"/>
                      </a:lnTo>
                      <a:lnTo>
                        <a:pt x="13180" y="1972"/>
                      </a:lnTo>
                      <a:lnTo>
                        <a:pt x="11245" y="3623"/>
                      </a:lnTo>
                      <a:lnTo>
                        <a:pt x="11245" y="2843"/>
                      </a:lnTo>
                      <a:lnTo>
                        <a:pt x="12918" y="1330"/>
                      </a:lnTo>
                      <a:lnTo>
                        <a:pt x="12604" y="1055"/>
                      </a:lnTo>
                      <a:lnTo>
                        <a:pt x="11245" y="2155"/>
                      </a:lnTo>
                      <a:lnTo>
                        <a:pt x="11192" y="0"/>
                      </a:lnTo>
                      <a:lnTo>
                        <a:pt x="10512" y="0"/>
                      </a:lnTo>
                      <a:lnTo>
                        <a:pt x="10512" y="2247"/>
                      </a:lnTo>
                      <a:lnTo>
                        <a:pt x="9048" y="1009"/>
                      </a:lnTo>
                      <a:lnTo>
                        <a:pt x="8682" y="1330"/>
                      </a:lnTo>
                      <a:lnTo>
                        <a:pt x="10460" y="2935"/>
                      </a:lnTo>
                      <a:lnTo>
                        <a:pt x="10460" y="3669"/>
                      </a:lnTo>
                      <a:lnTo>
                        <a:pt x="8473" y="1972"/>
                      </a:lnTo>
                      <a:lnTo>
                        <a:pt x="8107" y="2293"/>
                      </a:lnTo>
                      <a:lnTo>
                        <a:pt x="10460" y="4403"/>
                      </a:lnTo>
                      <a:lnTo>
                        <a:pt x="10355" y="8255"/>
                      </a:lnTo>
                      <a:lnTo>
                        <a:pt x="9205" y="8255"/>
                      </a:lnTo>
                      <a:lnTo>
                        <a:pt x="8682" y="9126"/>
                      </a:lnTo>
                      <a:lnTo>
                        <a:pt x="4655" y="7200"/>
                      </a:lnTo>
                      <a:lnTo>
                        <a:pt x="3713" y="4494"/>
                      </a:lnTo>
                      <a:lnTo>
                        <a:pt x="3243" y="4632"/>
                      </a:lnTo>
                      <a:lnTo>
                        <a:pt x="3923" y="6879"/>
                      </a:lnTo>
                      <a:lnTo>
                        <a:pt x="3138" y="6512"/>
                      </a:lnTo>
                      <a:lnTo>
                        <a:pt x="2458" y="4448"/>
                      </a:lnTo>
                      <a:lnTo>
                        <a:pt x="2040" y="4586"/>
                      </a:lnTo>
                      <a:lnTo>
                        <a:pt x="2458" y="6191"/>
                      </a:lnTo>
                      <a:lnTo>
                        <a:pt x="366" y="5182"/>
                      </a:lnTo>
                      <a:lnTo>
                        <a:pt x="52" y="5641"/>
                      </a:lnTo>
                      <a:lnTo>
                        <a:pt x="2197" y="6787"/>
                      </a:lnTo>
                      <a:lnTo>
                        <a:pt x="262" y="7292"/>
                      </a:lnTo>
                      <a:lnTo>
                        <a:pt x="366" y="7704"/>
                      </a:lnTo>
                      <a:lnTo>
                        <a:pt x="2877" y="7154"/>
                      </a:lnTo>
                      <a:lnTo>
                        <a:pt x="3556" y="7521"/>
                      </a:lnTo>
                      <a:lnTo>
                        <a:pt x="889" y="8209"/>
                      </a:lnTo>
                      <a:lnTo>
                        <a:pt x="1046" y="8622"/>
                      </a:lnTo>
                      <a:lnTo>
                        <a:pt x="4289" y="7934"/>
                      </a:lnTo>
                      <a:lnTo>
                        <a:pt x="8159" y="9952"/>
                      </a:lnTo>
                      <a:lnTo>
                        <a:pt x="7584" y="10823"/>
                      </a:lnTo>
                      <a:lnTo>
                        <a:pt x="8107" y="11648"/>
                      </a:lnTo>
                      <a:lnTo>
                        <a:pt x="4184" y="13712"/>
                      </a:lnTo>
                      <a:lnTo>
                        <a:pt x="1046" y="13070"/>
                      </a:lnTo>
                      <a:lnTo>
                        <a:pt x="889" y="13483"/>
                      </a:lnTo>
                      <a:lnTo>
                        <a:pt x="3452" y="14125"/>
                      </a:lnTo>
                      <a:lnTo>
                        <a:pt x="2720" y="14492"/>
                      </a:lnTo>
                      <a:lnTo>
                        <a:pt x="366" y="13987"/>
                      </a:lnTo>
                      <a:lnTo>
                        <a:pt x="262" y="14400"/>
                      </a:lnTo>
                      <a:lnTo>
                        <a:pt x="2092" y="14859"/>
                      </a:lnTo>
                      <a:lnTo>
                        <a:pt x="0" y="15959"/>
                      </a:lnTo>
                      <a:lnTo>
                        <a:pt x="314" y="16418"/>
                      </a:lnTo>
                      <a:lnTo>
                        <a:pt x="2510" y="15363"/>
                      </a:lnTo>
                      <a:lnTo>
                        <a:pt x="2040" y="17106"/>
                      </a:lnTo>
                      <a:lnTo>
                        <a:pt x="2458" y="17197"/>
                      </a:lnTo>
                      <a:lnTo>
                        <a:pt x="3190" y="15042"/>
                      </a:lnTo>
                      <a:lnTo>
                        <a:pt x="3923" y="14675"/>
                      </a:lnTo>
                      <a:lnTo>
                        <a:pt x="3243" y="17060"/>
                      </a:lnTo>
                      <a:lnTo>
                        <a:pt x="3713" y="17152"/>
                      </a:lnTo>
                      <a:lnTo>
                        <a:pt x="4655" y="14308"/>
                      </a:lnTo>
                      <a:lnTo>
                        <a:pt x="8577" y="12428"/>
                      </a:lnTo>
                      <a:lnTo>
                        <a:pt x="9205" y="13391"/>
                      </a:lnTo>
                      <a:lnTo>
                        <a:pt x="10251" y="13391"/>
                      </a:lnTo>
                      <a:lnTo>
                        <a:pt x="10355" y="17335"/>
                      </a:lnTo>
                      <a:lnTo>
                        <a:pt x="8107" y="19399"/>
                      </a:lnTo>
                      <a:lnTo>
                        <a:pt x="8473" y="19674"/>
                      </a:lnTo>
                      <a:lnTo>
                        <a:pt x="10355" y="18069"/>
                      </a:lnTo>
                      <a:lnTo>
                        <a:pt x="10355" y="18803"/>
                      </a:lnTo>
                      <a:lnTo>
                        <a:pt x="8682" y="20362"/>
                      </a:lnTo>
                      <a:lnTo>
                        <a:pt x="9048" y="20637"/>
                      </a:lnTo>
                      <a:lnTo>
                        <a:pt x="10408" y="19490"/>
                      </a:lnTo>
                      <a:lnTo>
                        <a:pt x="10460" y="21600"/>
                      </a:lnTo>
                      <a:lnTo>
                        <a:pt x="11088" y="21600"/>
                      </a:lnTo>
                      <a:lnTo>
                        <a:pt x="11140" y="19399"/>
                      </a:lnTo>
                      <a:lnTo>
                        <a:pt x="12604" y="20637"/>
                      </a:lnTo>
                      <a:lnTo>
                        <a:pt x="12918" y="20362"/>
                      </a:lnTo>
                      <a:lnTo>
                        <a:pt x="11140" y="18711"/>
                      </a:lnTo>
                      <a:lnTo>
                        <a:pt x="11140" y="17977"/>
                      </a:lnTo>
                      <a:lnTo>
                        <a:pt x="13180" y="19674"/>
                      </a:lnTo>
                      <a:lnTo>
                        <a:pt x="13493" y="19353"/>
                      </a:lnTo>
                      <a:lnTo>
                        <a:pt x="11192" y="17243"/>
                      </a:lnTo>
                      <a:lnTo>
                        <a:pt x="11245" y="13391"/>
                      </a:lnTo>
                      <a:lnTo>
                        <a:pt x="12500" y="13391"/>
                      </a:lnTo>
                      <a:lnTo>
                        <a:pt x="13075" y="12566"/>
                      </a:lnTo>
                      <a:lnTo>
                        <a:pt x="16998" y="14446"/>
                      </a:lnTo>
                      <a:lnTo>
                        <a:pt x="17887" y="17152"/>
                      </a:lnTo>
                      <a:lnTo>
                        <a:pt x="18357" y="17060"/>
                      </a:lnTo>
                      <a:lnTo>
                        <a:pt x="17730" y="14813"/>
                      </a:lnTo>
                      <a:lnTo>
                        <a:pt x="18462" y="15134"/>
                      </a:lnTo>
                      <a:lnTo>
                        <a:pt x="19142" y="17197"/>
                      </a:lnTo>
                      <a:lnTo>
                        <a:pt x="19613" y="17106"/>
                      </a:lnTo>
                      <a:lnTo>
                        <a:pt x="19142" y="15455"/>
                      </a:lnTo>
                      <a:lnTo>
                        <a:pt x="21234" y="16510"/>
                      </a:lnTo>
                      <a:lnTo>
                        <a:pt x="21600" y="16005"/>
                      </a:lnTo>
                      <a:lnTo>
                        <a:pt x="19403" y="14859"/>
                      </a:lnTo>
                      <a:lnTo>
                        <a:pt x="21391" y="14400"/>
                      </a:lnTo>
                      <a:close/>
                      <a:moveTo>
                        <a:pt x="11924" y="12474"/>
                      </a:moveTo>
                      <a:lnTo>
                        <a:pt x="9832" y="12474"/>
                      </a:lnTo>
                      <a:lnTo>
                        <a:pt x="8786" y="10823"/>
                      </a:lnTo>
                      <a:lnTo>
                        <a:pt x="9832" y="9172"/>
                      </a:lnTo>
                      <a:lnTo>
                        <a:pt x="11924" y="9172"/>
                      </a:lnTo>
                      <a:lnTo>
                        <a:pt x="12970" y="10823"/>
                      </a:lnTo>
                      <a:lnTo>
                        <a:pt x="11924" y="12474"/>
                      </a:lnTo>
                      <a:close/>
                    </a:path>
                  </a:pathLst>
                </a:custGeom>
                <a:noFill/>
                <a:ln w="9525" cap="flat">
                  <a:solidFill>
                    <a:srgbClr val="FEFFFF">
                      <a:alpha val="25882"/>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44" name="Freeform 81"/>
                <p:cNvSpPr/>
                <p:nvPr/>
              </p:nvSpPr>
              <p:spPr>
                <a:xfrm rot="924218">
                  <a:off x="581205" y="1742056"/>
                  <a:ext cx="766358" cy="868938"/>
                </a:xfrm>
                <a:custGeom>
                  <a:avLst/>
                  <a:gdLst/>
                  <a:ahLst/>
                  <a:cxnLst>
                    <a:cxn ang="0">
                      <a:pos x="wd2" y="hd2"/>
                    </a:cxn>
                    <a:cxn ang="5400000">
                      <a:pos x="wd2" y="hd2"/>
                    </a:cxn>
                    <a:cxn ang="10800000">
                      <a:pos x="wd2" y="hd2"/>
                    </a:cxn>
                    <a:cxn ang="16200000">
                      <a:pos x="wd2" y="hd2"/>
                    </a:cxn>
                  </a:cxnLst>
                  <a:rect l="0" t="0" r="r" b="b"/>
                  <a:pathLst>
                    <a:path w="21600" h="21600" extrusionOk="0">
                      <a:moveTo>
                        <a:pt x="21325" y="14258"/>
                      </a:moveTo>
                      <a:lnTo>
                        <a:pt x="21256" y="14016"/>
                      </a:lnTo>
                      <a:lnTo>
                        <a:pt x="18780" y="14562"/>
                      </a:lnTo>
                      <a:lnTo>
                        <a:pt x="17885" y="14076"/>
                      </a:lnTo>
                      <a:lnTo>
                        <a:pt x="20706" y="13348"/>
                      </a:lnTo>
                      <a:lnTo>
                        <a:pt x="20568" y="13045"/>
                      </a:lnTo>
                      <a:lnTo>
                        <a:pt x="17335" y="13773"/>
                      </a:lnTo>
                      <a:lnTo>
                        <a:pt x="15822" y="12984"/>
                      </a:lnTo>
                      <a:lnTo>
                        <a:pt x="13758" y="11346"/>
                      </a:lnTo>
                      <a:lnTo>
                        <a:pt x="13827" y="10739"/>
                      </a:lnTo>
                      <a:lnTo>
                        <a:pt x="13827" y="10254"/>
                      </a:lnTo>
                      <a:lnTo>
                        <a:pt x="15959" y="8555"/>
                      </a:lnTo>
                      <a:lnTo>
                        <a:pt x="17473" y="7706"/>
                      </a:lnTo>
                      <a:lnTo>
                        <a:pt x="20568" y="8434"/>
                      </a:lnTo>
                      <a:lnTo>
                        <a:pt x="20706" y="8130"/>
                      </a:lnTo>
                      <a:lnTo>
                        <a:pt x="18023" y="7463"/>
                      </a:lnTo>
                      <a:lnTo>
                        <a:pt x="18917" y="6978"/>
                      </a:lnTo>
                      <a:lnTo>
                        <a:pt x="21256" y="7463"/>
                      </a:lnTo>
                      <a:lnTo>
                        <a:pt x="21325" y="7160"/>
                      </a:lnTo>
                      <a:lnTo>
                        <a:pt x="19399" y="6674"/>
                      </a:lnTo>
                      <a:lnTo>
                        <a:pt x="21600" y="5521"/>
                      </a:lnTo>
                      <a:lnTo>
                        <a:pt x="21325" y="5157"/>
                      </a:lnTo>
                      <a:lnTo>
                        <a:pt x="19055" y="6249"/>
                      </a:lnTo>
                      <a:lnTo>
                        <a:pt x="19536" y="4429"/>
                      </a:lnTo>
                      <a:lnTo>
                        <a:pt x="19192" y="4369"/>
                      </a:lnTo>
                      <a:lnTo>
                        <a:pt x="18504" y="6492"/>
                      </a:lnTo>
                      <a:lnTo>
                        <a:pt x="17610" y="6978"/>
                      </a:lnTo>
                      <a:lnTo>
                        <a:pt x="18298" y="4490"/>
                      </a:lnTo>
                      <a:lnTo>
                        <a:pt x="17954" y="4369"/>
                      </a:lnTo>
                      <a:lnTo>
                        <a:pt x="16991" y="7220"/>
                      </a:lnTo>
                      <a:lnTo>
                        <a:pt x="15478" y="8009"/>
                      </a:lnTo>
                      <a:lnTo>
                        <a:pt x="12864" y="8737"/>
                      </a:lnTo>
                      <a:lnTo>
                        <a:pt x="12382" y="8434"/>
                      </a:lnTo>
                      <a:lnTo>
                        <a:pt x="11832" y="8252"/>
                      </a:lnTo>
                      <a:lnTo>
                        <a:pt x="11213" y="5643"/>
                      </a:lnTo>
                      <a:lnTo>
                        <a:pt x="11144" y="4126"/>
                      </a:lnTo>
                      <a:lnTo>
                        <a:pt x="13414" y="2063"/>
                      </a:lnTo>
                      <a:lnTo>
                        <a:pt x="13139" y="1881"/>
                      </a:lnTo>
                      <a:lnTo>
                        <a:pt x="11144" y="3580"/>
                      </a:lnTo>
                      <a:lnTo>
                        <a:pt x="11144" y="2609"/>
                      </a:lnTo>
                      <a:lnTo>
                        <a:pt x="12795" y="1092"/>
                      </a:lnTo>
                      <a:lnTo>
                        <a:pt x="12589" y="910"/>
                      </a:lnTo>
                      <a:lnTo>
                        <a:pt x="11144" y="2184"/>
                      </a:lnTo>
                      <a:lnTo>
                        <a:pt x="11075" y="0"/>
                      </a:lnTo>
                      <a:lnTo>
                        <a:pt x="10594" y="0"/>
                      </a:lnTo>
                      <a:lnTo>
                        <a:pt x="10525" y="2245"/>
                      </a:lnTo>
                      <a:lnTo>
                        <a:pt x="8943" y="910"/>
                      </a:lnTo>
                      <a:lnTo>
                        <a:pt x="8736" y="1092"/>
                      </a:lnTo>
                      <a:lnTo>
                        <a:pt x="10525" y="2730"/>
                      </a:lnTo>
                      <a:lnTo>
                        <a:pt x="10456" y="3640"/>
                      </a:lnTo>
                      <a:lnTo>
                        <a:pt x="8392" y="1881"/>
                      </a:lnTo>
                      <a:lnTo>
                        <a:pt x="8117" y="2063"/>
                      </a:lnTo>
                      <a:lnTo>
                        <a:pt x="10456" y="4187"/>
                      </a:lnTo>
                      <a:lnTo>
                        <a:pt x="10456" y="5764"/>
                      </a:lnTo>
                      <a:lnTo>
                        <a:pt x="9837" y="8191"/>
                      </a:lnTo>
                      <a:lnTo>
                        <a:pt x="8874" y="8676"/>
                      </a:lnTo>
                      <a:lnTo>
                        <a:pt x="5985" y="7888"/>
                      </a:lnTo>
                      <a:lnTo>
                        <a:pt x="4471" y="7099"/>
                      </a:lnTo>
                      <a:lnTo>
                        <a:pt x="3577" y="4369"/>
                      </a:lnTo>
                      <a:lnTo>
                        <a:pt x="3233" y="4490"/>
                      </a:lnTo>
                      <a:lnTo>
                        <a:pt x="3921" y="6856"/>
                      </a:lnTo>
                      <a:lnTo>
                        <a:pt x="2958" y="6431"/>
                      </a:lnTo>
                      <a:lnTo>
                        <a:pt x="2339" y="4369"/>
                      </a:lnTo>
                      <a:lnTo>
                        <a:pt x="1995" y="4429"/>
                      </a:lnTo>
                      <a:lnTo>
                        <a:pt x="2476" y="6189"/>
                      </a:lnTo>
                      <a:lnTo>
                        <a:pt x="275" y="5097"/>
                      </a:lnTo>
                      <a:lnTo>
                        <a:pt x="0" y="5461"/>
                      </a:lnTo>
                      <a:lnTo>
                        <a:pt x="2270" y="6674"/>
                      </a:lnTo>
                      <a:lnTo>
                        <a:pt x="206" y="7160"/>
                      </a:lnTo>
                      <a:lnTo>
                        <a:pt x="275" y="7463"/>
                      </a:lnTo>
                      <a:lnTo>
                        <a:pt x="2752" y="6917"/>
                      </a:lnTo>
                      <a:lnTo>
                        <a:pt x="3646" y="7402"/>
                      </a:lnTo>
                      <a:lnTo>
                        <a:pt x="894" y="8130"/>
                      </a:lnTo>
                      <a:lnTo>
                        <a:pt x="963" y="8434"/>
                      </a:lnTo>
                      <a:lnTo>
                        <a:pt x="4196" y="7706"/>
                      </a:lnTo>
                      <a:lnTo>
                        <a:pt x="5710" y="8494"/>
                      </a:lnTo>
                      <a:lnTo>
                        <a:pt x="7842" y="10193"/>
                      </a:lnTo>
                      <a:lnTo>
                        <a:pt x="7842" y="11103"/>
                      </a:lnTo>
                      <a:lnTo>
                        <a:pt x="5572" y="12924"/>
                      </a:lnTo>
                      <a:lnTo>
                        <a:pt x="4059" y="13712"/>
                      </a:lnTo>
                      <a:lnTo>
                        <a:pt x="963" y="13045"/>
                      </a:lnTo>
                      <a:lnTo>
                        <a:pt x="894" y="13348"/>
                      </a:lnTo>
                      <a:lnTo>
                        <a:pt x="3508" y="14016"/>
                      </a:lnTo>
                      <a:lnTo>
                        <a:pt x="2614" y="14501"/>
                      </a:lnTo>
                      <a:lnTo>
                        <a:pt x="275" y="14016"/>
                      </a:lnTo>
                      <a:lnTo>
                        <a:pt x="206" y="14258"/>
                      </a:lnTo>
                      <a:lnTo>
                        <a:pt x="2132" y="14804"/>
                      </a:lnTo>
                      <a:lnTo>
                        <a:pt x="0" y="15957"/>
                      </a:lnTo>
                      <a:lnTo>
                        <a:pt x="206" y="16321"/>
                      </a:lnTo>
                      <a:lnTo>
                        <a:pt x="2545" y="15169"/>
                      </a:lnTo>
                      <a:lnTo>
                        <a:pt x="1995" y="17049"/>
                      </a:lnTo>
                      <a:lnTo>
                        <a:pt x="2339" y="17110"/>
                      </a:lnTo>
                      <a:lnTo>
                        <a:pt x="3027" y="14926"/>
                      </a:lnTo>
                      <a:lnTo>
                        <a:pt x="3921" y="14501"/>
                      </a:lnTo>
                      <a:lnTo>
                        <a:pt x="3233" y="16989"/>
                      </a:lnTo>
                      <a:lnTo>
                        <a:pt x="3577" y="17049"/>
                      </a:lnTo>
                      <a:lnTo>
                        <a:pt x="4540" y="14198"/>
                      </a:lnTo>
                      <a:lnTo>
                        <a:pt x="6054" y="13470"/>
                      </a:lnTo>
                      <a:lnTo>
                        <a:pt x="8805" y="12681"/>
                      </a:lnTo>
                      <a:lnTo>
                        <a:pt x="9218" y="12984"/>
                      </a:lnTo>
                      <a:lnTo>
                        <a:pt x="9699" y="13227"/>
                      </a:lnTo>
                      <a:lnTo>
                        <a:pt x="10318" y="15836"/>
                      </a:lnTo>
                      <a:lnTo>
                        <a:pt x="10387" y="17353"/>
                      </a:lnTo>
                      <a:lnTo>
                        <a:pt x="8117" y="19416"/>
                      </a:lnTo>
                      <a:lnTo>
                        <a:pt x="8392" y="19598"/>
                      </a:lnTo>
                      <a:lnTo>
                        <a:pt x="10387" y="17899"/>
                      </a:lnTo>
                      <a:lnTo>
                        <a:pt x="10387" y="18809"/>
                      </a:lnTo>
                      <a:lnTo>
                        <a:pt x="8736" y="20387"/>
                      </a:lnTo>
                      <a:lnTo>
                        <a:pt x="8943" y="20569"/>
                      </a:lnTo>
                      <a:lnTo>
                        <a:pt x="10456" y="19355"/>
                      </a:lnTo>
                      <a:lnTo>
                        <a:pt x="10456" y="21600"/>
                      </a:lnTo>
                      <a:lnTo>
                        <a:pt x="11006" y="21600"/>
                      </a:lnTo>
                      <a:lnTo>
                        <a:pt x="11006" y="19294"/>
                      </a:lnTo>
                      <a:lnTo>
                        <a:pt x="12589" y="20569"/>
                      </a:lnTo>
                      <a:lnTo>
                        <a:pt x="12795" y="20387"/>
                      </a:lnTo>
                      <a:lnTo>
                        <a:pt x="11006" y="18748"/>
                      </a:lnTo>
                      <a:lnTo>
                        <a:pt x="11075" y="17838"/>
                      </a:lnTo>
                      <a:lnTo>
                        <a:pt x="13139" y="19598"/>
                      </a:lnTo>
                      <a:lnTo>
                        <a:pt x="13414" y="19416"/>
                      </a:lnTo>
                      <a:lnTo>
                        <a:pt x="11075" y="17231"/>
                      </a:lnTo>
                      <a:lnTo>
                        <a:pt x="11075" y="15715"/>
                      </a:lnTo>
                      <a:lnTo>
                        <a:pt x="11694" y="13288"/>
                      </a:lnTo>
                      <a:lnTo>
                        <a:pt x="12245" y="13106"/>
                      </a:lnTo>
                      <a:lnTo>
                        <a:pt x="12726" y="12802"/>
                      </a:lnTo>
                      <a:lnTo>
                        <a:pt x="15546" y="13591"/>
                      </a:lnTo>
                      <a:lnTo>
                        <a:pt x="17060" y="14319"/>
                      </a:lnTo>
                      <a:lnTo>
                        <a:pt x="17954" y="17049"/>
                      </a:lnTo>
                      <a:lnTo>
                        <a:pt x="18298" y="16989"/>
                      </a:lnTo>
                      <a:lnTo>
                        <a:pt x="17610" y="14622"/>
                      </a:lnTo>
                      <a:lnTo>
                        <a:pt x="18573" y="15047"/>
                      </a:lnTo>
                      <a:lnTo>
                        <a:pt x="19192" y="17110"/>
                      </a:lnTo>
                      <a:lnTo>
                        <a:pt x="19536" y="17049"/>
                      </a:lnTo>
                      <a:lnTo>
                        <a:pt x="19055" y="15290"/>
                      </a:lnTo>
                      <a:lnTo>
                        <a:pt x="21256" y="16382"/>
                      </a:lnTo>
                      <a:lnTo>
                        <a:pt x="21531" y="16018"/>
                      </a:lnTo>
                      <a:lnTo>
                        <a:pt x="19261" y="14804"/>
                      </a:lnTo>
                      <a:lnTo>
                        <a:pt x="21325" y="14258"/>
                      </a:lnTo>
                      <a:close/>
                      <a:moveTo>
                        <a:pt x="10800" y="12438"/>
                      </a:moveTo>
                      <a:lnTo>
                        <a:pt x="10112" y="12317"/>
                      </a:lnTo>
                      <a:lnTo>
                        <a:pt x="9768" y="12135"/>
                      </a:lnTo>
                      <a:lnTo>
                        <a:pt x="9493" y="11953"/>
                      </a:lnTo>
                      <a:lnTo>
                        <a:pt x="9218" y="11649"/>
                      </a:lnTo>
                      <a:lnTo>
                        <a:pt x="9080" y="11407"/>
                      </a:lnTo>
                      <a:lnTo>
                        <a:pt x="8943" y="11043"/>
                      </a:lnTo>
                      <a:lnTo>
                        <a:pt x="8943" y="10375"/>
                      </a:lnTo>
                      <a:lnTo>
                        <a:pt x="9218" y="9769"/>
                      </a:lnTo>
                      <a:lnTo>
                        <a:pt x="9493" y="9526"/>
                      </a:lnTo>
                      <a:lnTo>
                        <a:pt x="9768" y="9344"/>
                      </a:lnTo>
                      <a:lnTo>
                        <a:pt x="10112" y="9162"/>
                      </a:lnTo>
                      <a:lnTo>
                        <a:pt x="10800" y="9040"/>
                      </a:lnTo>
                      <a:lnTo>
                        <a:pt x="11213" y="9101"/>
                      </a:lnTo>
                      <a:lnTo>
                        <a:pt x="11557" y="9162"/>
                      </a:lnTo>
                      <a:lnTo>
                        <a:pt x="11901" y="9344"/>
                      </a:lnTo>
                      <a:lnTo>
                        <a:pt x="12176" y="9526"/>
                      </a:lnTo>
                      <a:lnTo>
                        <a:pt x="12451" y="9769"/>
                      </a:lnTo>
                      <a:lnTo>
                        <a:pt x="12726" y="10375"/>
                      </a:lnTo>
                      <a:lnTo>
                        <a:pt x="12726" y="11043"/>
                      </a:lnTo>
                      <a:lnTo>
                        <a:pt x="12589" y="11407"/>
                      </a:lnTo>
                      <a:lnTo>
                        <a:pt x="12451" y="11649"/>
                      </a:lnTo>
                      <a:lnTo>
                        <a:pt x="12176" y="11953"/>
                      </a:lnTo>
                      <a:lnTo>
                        <a:pt x="11901" y="12135"/>
                      </a:lnTo>
                      <a:lnTo>
                        <a:pt x="11557" y="12317"/>
                      </a:lnTo>
                      <a:lnTo>
                        <a:pt x="11213" y="12378"/>
                      </a:lnTo>
                      <a:lnTo>
                        <a:pt x="10800" y="12438"/>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grpSp>
        <p:sp>
          <p:nvSpPr>
            <p:cNvPr id="147" name="Freeform 8"/>
            <p:cNvSpPr/>
            <p:nvPr/>
          </p:nvSpPr>
          <p:spPr>
            <a:xfrm>
              <a:off x="1709358" y="2855508"/>
              <a:ext cx="865568" cy="1172221"/>
            </a:xfrm>
            <a:custGeom>
              <a:avLst/>
              <a:gdLst/>
              <a:ahLst/>
              <a:cxnLst>
                <a:cxn ang="0">
                  <a:pos x="wd2" y="hd2"/>
                </a:cxn>
                <a:cxn ang="5400000">
                  <a:pos x="wd2" y="hd2"/>
                </a:cxn>
                <a:cxn ang="10800000">
                  <a:pos x="wd2" y="hd2"/>
                </a:cxn>
                <a:cxn ang="16200000">
                  <a:pos x="wd2" y="hd2"/>
                </a:cxn>
              </a:cxnLst>
              <a:rect l="0" t="0" r="r" b="b"/>
              <a:pathLst>
                <a:path w="21600" h="21600" extrusionOk="0">
                  <a:moveTo>
                    <a:pt x="21600" y="15951"/>
                  </a:moveTo>
                  <a:lnTo>
                    <a:pt x="21536" y="15951"/>
                  </a:lnTo>
                  <a:lnTo>
                    <a:pt x="18064" y="12628"/>
                  </a:lnTo>
                  <a:lnTo>
                    <a:pt x="18386" y="12343"/>
                  </a:lnTo>
                  <a:lnTo>
                    <a:pt x="18707" y="12011"/>
                  </a:lnTo>
                  <a:lnTo>
                    <a:pt x="20057" y="12390"/>
                  </a:lnTo>
                  <a:lnTo>
                    <a:pt x="20250" y="12390"/>
                  </a:lnTo>
                  <a:lnTo>
                    <a:pt x="20443" y="12343"/>
                  </a:lnTo>
                  <a:lnTo>
                    <a:pt x="20571" y="12200"/>
                  </a:lnTo>
                  <a:lnTo>
                    <a:pt x="20571" y="11963"/>
                  </a:lnTo>
                  <a:lnTo>
                    <a:pt x="20443" y="11916"/>
                  </a:lnTo>
                  <a:lnTo>
                    <a:pt x="20314" y="11821"/>
                  </a:lnTo>
                  <a:lnTo>
                    <a:pt x="18964" y="11441"/>
                  </a:lnTo>
                  <a:lnTo>
                    <a:pt x="19093" y="10919"/>
                  </a:lnTo>
                  <a:lnTo>
                    <a:pt x="21600" y="10586"/>
                  </a:lnTo>
                  <a:lnTo>
                    <a:pt x="21600" y="9732"/>
                  </a:lnTo>
                  <a:lnTo>
                    <a:pt x="18900" y="10017"/>
                  </a:lnTo>
                  <a:lnTo>
                    <a:pt x="18707" y="9637"/>
                  </a:lnTo>
                  <a:lnTo>
                    <a:pt x="18514" y="9305"/>
                  </a:lnTo>
                  <a:lnTo>
                    <a:pt x="19607" y="8640"/>
                  </a:lnTo>
                  <a:lnTo>
                    <a:pt x="19736" y="8545"/>
                  </a:lnTo>
                  <a:lnTo>
                    <a:pt x="19736" y="8355"/>
                  </a:lnTo>
                  <a:lnTo>
                    <a:pt x="19671" y="8260"/>
                  </a:lnTo>
                  <a:lnTo>
                    <a:pt x="19543" y="8165"/>
                  </a:lnTo>
                  <a:lnTo>
                    <a:pt x="19414" y="8118"/>
                  </a:lnTo>
                  <a:lnTo>
                    <a:pt x="19286" y="8165"/>
                  </a:lnTo>
                  <a:lnTo>
                    <a:pt x="19093" y="8213"/>
                  </a:lnTo>
                  <a:lnTo>
                    <a:pt x="18000" y="8877"/>
                  </a:lnTo>
                  <a:lnTo>
                    <a:pt x="17357" y="8498"/>
                  </a:lnTo>
                  <a:lnTo>
                    <a:pt x="19350" y="4510"/>
                  </a:lnTo>
                  <a:lnTo>
                    <a:pt x="21600" y="3703"/>
                  </a:lnTo>
                  <a:lnTo>
                    <a:pt x="21600" y="3181"/>
                  </a:lnTo>
                  <a:lnTo>
                    <a:pt x="19671" y="3798"/>
                  </a:lnTo>
                  <a:lnTo>
                    <a:pt x="20057" y="3038"/>
                  </a:lnTo>
                  <a:lnTo>
                    <a:pt x="21600" y="2469"/>
                  </a:lnTo>
                  <a:lnTo>
                    <a:pt x="21600" y="1994"/>
                  </a:lnTo>
                  <a:lnTo>
                    <a:pt x="20379" y="2374"/>
                  </a:lnTo>
                  <a:lnTo>
                    <a:pt x="21407" y="237"/>
                  </a:lnTo>
                  <a:lnTo>
                    <a:pt x="20700" y="0"/>
                  </a:lnTo>
                  <a:lnTo>
                    <a:pt x="19479" y="2184"/>
                  </a:lnTo>
                  <a:lnTo>
                    <a:pt x="18386" y="427"/>
                  </a:lnTo>
                  <a:lnTo>
                    <a:pt x="17871" y="617"/>
                  </a:lnTo>
                  <a:lnTo>
                    <a:pt x="19157" y="2848"/>
                  </a:lnTo>
                  <a:lnTo>
                    <a:pt x="18707" y="3608"/>
                  </a:lnTo>
                  <a:lnTo>
                    <a:pt x="17229" y="1234"/>
                  </a:lnTo>
                  <a:lnTo>
                    <a:pt x="16650" y="1377"/>
                  </a:lnTo>
                  <a:lnTo>
                    <a:pt x="18321" y="4320"/>
                  </a:lnTo>
                  <a:lnTo>
                    <a:pt x="16200" y="8165"/>
                  </a:lnTo>
                  <a:lnTo>
                    <a:pt x="15750" y="8118"/>
                  </a:lnTo>
                  <a:lnTo>
                    <a:pt x="15300" y="8118"/>
                  </a:lnTo>
                  <a:lnTo>
                    <a:pt x="15043" y="7073"/>
                  </a:lnTo>
                  <a:lnTo>
                    <a:pt x="15043" y="6978"/>
                  </a:lnTo>
                  <a:lnTo>
                    <a:pt x="15107" y="6884"/>
                  </a:lnTo>
                  <a:lnTo>
                    <a:pt x="15043" y="6884"/>
                  </a:lnTo>
                  <a:lnTo>
                    <a:pt x="14914" y="6836"/>
                  </a:lnTo>
                  <a:lnTo>
                    <a:pt x="14721" y="6789"/>
                  </a:lnTo>
                  <a:lnTo>
                    <a:pt x="14786" y="6836"/>
                  </a:lnTo>
                  <a:lnTo>
                    <a:pt x="14464" y="6836"/>
                  </a:lnTo>
                  <a:lnTo>
                    <a:pt x="14336" y="6884"/>
                  </a:lnTo>
                  <a:lnTo>
                    <a:pt x="14271" y="7073"/>
                  </a:lnTo>
                  <a:lnTo>
                    <a:pt x="14271" y="7168"/>
                  </a:lnTo>
                  <a:lnTo>
                    <a:pt x="14464" y="8213"/>
                  </a:lnTo>
                  <a:lnTo>
                    <a:pt x="14079" y="8308"/>
                  </a:lnTo>
                  <a:lnTo>
                    <a:pt x="13693" y="8450"/>
                  </a:lnTo>
                  <a:lnTo>
                    <a:pt x="9964" y="5127"/>
                  </a:lnTo>
                  <a:lnTo>
                    <a:pt x="10286" y="2136"/>
                  </a:lnTo>
                  <a:lnTo>
                    <a:pt x="9707" y="2089"/>
                  </a:lnTo>
                  <a:lnTo>
                    <a:pt x="9257" y="4557"/>
                  </a:lnTo>
                  <a:lnTo>
                    <a:pt x="8550" y="3940"/>
                  </a:lnTo>
                  <a:lnTo>
                    <a:pt x="8871" y="1662"/>
                  </a:lnTo>
                  <a:lnTo>
                    <a:pt x="8293" y="1614"/>
                  </a:lnTo>
                  <a:lnTo>
                    <a:pt x="7971" y="3418"/>
                  </a:lnTo>
                  <a:lnTo>
                    <a:pt x="6043" y="1709"/>
                  </a:lnTo>
                  <a:lnTo>
                    <a:pt x="5400" y="2089"/>
                  </a:lnTo>
                  <a:lnTo>
                    <a:pt x="7329" y="3893"/>
                  </a:lnTo>
                  <a:lnTo>
                    <a:pt x="4757" y="3750"/>
                  </a:lnTo>
                  <a:lnTo>
                    <a:pt x="4693" y="4130"/>
                  </a:lnTo>
                  <a:lnTo>
                    <a:pt x="7907" y="4462"/>
                  </a:lnTo>
                  <a:lnTo>
                    <a:pt x="8614" y="5080"/>
                  </a:lnTo>
                  <a:lnTo>
                    <a:pt x="5014" y="4842"/>
                  </a:lnTo>
                  <a:lnTo>
                    <a:pt x="4950" y="5269"/>
                  </a:lnTo>
                  <a:lnTo>
                    <a:pt x="9257" y="5697"/>
                  </a:lnTo>
                  <a:lnTo>
                    <a:pt x="12729" y="9020"/>
                  </a:lnTo>
                  <a:lnTo>
                    <a:pt x="12214" y="9589"/>
                  </a:lnTo>
                  <a:lnTo>
                    <a:pt x="10864" y="9162"/>
                  </a:lnTo>
                  <a:lnTo>
                    <a:pt x="10736" y="9162"/>
                  </a:lnTo>
                  <a:lnTo>
                    <a:pt x="10543" y="9210"/>
                  </a:lnTo>
                  <a:lnTo>
                    <a:pt x="10350" y="9352"/>
                  </a:lnTo>
                  <a:lnTo>
                    <a:pt x="10350" y="9589"/>
                  </a:lnTo>
                  <a:lnTo>
                    <a:pt x="10479" y="9684"/>
                  </a:lnTo>
                  <a:lnTo>
                    <a:pt x="10607" y="9732"/>
                  </a:lnTo>
                  <a:lnTo>
                    <a:pt x="11957" y="10112"/>
                  </a:lnTo>
                  <a:lnTo>
                    <a:pt x="11829" y="10681"/>
                  </a:lnTo>
                  <a:lnTo>
                    <a:pt x="6043" y="11441"/>
                  </a:lnTo>
                  <a:lnTo>
                    <a:pt x="2636" y="9732"/>
                  </a:lnTo>
                  <a:lnTo>
                    <a:pt x="2314" y="10064"/>
                  </a:lnTo>
                  <a:lnTo>
                    <a:pt x="5014" y="11583"/>
                  </a:lnTo>
                  <a:lnTo>
                    <a:pt x="3921" y="11726"/>
                  </a:lnTo>
                  <a:lnTo>
                    <a:pt x="1414" y="10444"/>
                  </a:lnTo>
                  <a:lnTo>
                    <a:pt x="1029" y="10776"/>
                  </a:lnTo>
                  <a:lnTo>
                    <a:pt x="2957" y="11868"/>
                  </a:lnTo>
                  <a:lnTo>
                    <a:pt x="0" y="12248"/>
                  </a:lnTo>
                  <a:lnTo>
                    <a:pt x="0" y="12533"/>
                  </a:lnTo>
                  <a:lnTo>
                    <a:pt x="64" y="12818"/>
                  </a:lnTo>
                  <a:lnTo>
                    <a:pt x="3214" y="12533"/>
                  </a:lnTo>
                  <a:lnTo>
                    <a:pt x="1736" y="14099"/>
                  </a:lnTo>
                  <a:lnTo>
                    <a:pt x="2186" y="14337"/>
                  </a:lnTo>
                  <a:lnTo>
                    <a:pt x="4179" y="12438"/>
                  </a:lnTo>
                  <a:lnTo>
                    <a:pt x="5271" y="12295"/>
                  </a:lnTo>
                  <a:lnTo>
                    <a:pt x="3214" y="14479"/>
                  </a:lnTo>
                  <a:lnTo>
                    <a:pt x="3729" y="14716"/>
                  </a:lnTo>
                  <a:lnTo>
                    <a:pt x="6300" y="12200"/>
                  </a:lnTo>
                  <a:lnTo>
                    <a:pt x="12021" y="11631"/>
                  </a:lnTo>
                  <a:lnTo>
                    <a:pt x="12214" y="11916"/>
                  </a:lnTo>
                  <a:lnTo>
                    <a:pt x="12407" y="12248"/>
                  </a:lnTo>
                  <a:lnTo>
                    <a:pt x="11314" y="12913"/>
                  </a:lnTo>
                  <a:lnTo>
                    <a:pt x="11186" y="13007"/>
                  </a:lnTo>
                  <a:lnTo>
                    <a:pt x="11121" y="13102"/>
                  </a:lnTo>
                  <a:lnTo>
                    <a:pt x="11186" y="13245"/>
                  </a:lnTo>
                  <a:lnTo>
                    <a:pt x="11250" y="13340"/>
                  </a:lnTo>
                  <a:lnTo>
                    <a:pt x="11507" y="13435"/>
                  </a:lnTo>
                  <a:lnTo>
                    <a:pt x="11636" y="13435"/>
                  </a:lnTo>
                  <a:lnTo>
                    <a:pt x="11764" y="13387"/>
                  </a:lnTo>
                  <a:lnTo>
                    <a:pt x="12921" y="12675"/>
                  </a:lnTo>
                  <a:lnTo>
                    <a:pt x="13500" y="13007"/>
                  </a:lnTo>
                  <a:lnTo>
                    <a:pt x="11443" y="17138"/>
                  </a:lnTo>
                  <a:lnTo>
                    <a:pt x="7714" y="18419"/>
                  </a:lnTo>
                  <a:lnTo>
                    <a:pt x="7971" y="18847"/>
                  </a:lnTo>
                  <a:lnTo>
                    <a:pt x="11121" y="17850"/>
                  </a:lnTo>
                  <a:lnTo>
                    <a:pt x="10736" y="18609"/>
                  </a:lnTo>
                  <a:lnTo>
                    <a:pt x="7907" y="19606"/>
                  </a:lnTo>
                  <a:lnTo>
                    <a:pt x="8164" y="19986"/>
                  </a:lnTo>
                  <a:lnTo>
                    <a:pt x="10414" y="19274"/>
                  </a:lnTo>
                  <a:lnTo>
                    <a:pt x="9386" y="21410"/>
                  </a:lnTo>
                  <a:lnTo>
                    <a:pt x="9964" y="21600"/>
                  </a:lnTo>
                  <a:lnTo>
                    <a:pt x="10093" y="21600"/>
                  </a:lnTo>
                  <a:lnTo>
                    <a:pt x="11314" y="19464"/>
                  </a:lnTo>
                  <a:lnTo>
                    <a:pt x="12407" y="21173"/>
                  </a:lnTo>
                  <a:lnTo>
                    <a:pt x="12921" y="21030"/>
                  </a:lnTo>
                  <a:lnTo>
                    <a:pt x="11700" y="18799"/>
                  </a:lnTo>
                  <a:lnTo>
                    <a:pt x="12086" y="18040"/>
                  </a:lnTo>
                  <a:lnTo>
                    <a:pt x="13564" y="20413"/>
                  </a:lnTo>
                  <a:lnTo>
                    <a:pt x="14143" y="20223"/>
                  </a:lnTo>
                  <a:lnTo>
                    <a:pt x="12471" y="17327"/>
                  </a:lnTo>
                  <a:lnTo>
                    <a:pt x="14657" y="13387"/>
                  </a:lnTo>
                  <a:lnTo>
                    <a:pt x="15171" y="13435"/>
                  </a:lnTo>
                  <a:lnTo>
                    <a:pt x="15621" y="13435"/>
                  </a:lnTo>
                  <a:lnTo>
                    <a:pt x="15879" y="14527"/>
                  </a:lnTo>
                  <a:lnTo>
                    <a:pt x="16007" y="14716"/>
                  </a:lnTo>
                  <a:lnTo>
                    <a:pt x="16200" y="14764"/>
                  </a:lnTo>
                  <a:lnTo>
                    <a:pt x="16329" y="14764"/>
                  </a:lnTo>
                  <a:lnTo>
                    <a:pt x="16521" y="14716"/>
                  </a:lnTo>
                  <a:lnTo>
                    <a:pt x="16650" y="14574"/>
                  </a:lnTo>
                  <a:lnTo>
                    <a:pt x="16650" y="14432"/>
                  </a:lnTo>
                  <a:lnTo>
                    <a:pt x="16457" y="13340"/>
                  </a:lnTo>
                  <a:lnTo>
                    <a:pt x="17036" y="13197"/>
                  </a:lnTo>
                  <a:lnTo>
                    <a:pt x="20829" y="16473"/>
                  </a:lnTo>
                  <a:lnTo>
                    <a:pt x="20507" y="19511"/>
                  </a:lnTo>
                  <a:lnTo>
                    <a:pt x="21086" y="19559"/>
                  </a:lnTo>
                  <a:lnTo>
                    <a:pt x="21536" y="17090"/>
                  </a:lnTo>
                  <a:lnTo>
                    <a:pt x="21600" y="17138"/>
                  </a:lnTo>
                  <a:lnTo>
                    <a:pt x="21600" y="15951"/>
                  </a:lnTo>
                  <a:close/>
                  <a:moveTo>
                    <a:pt x="17100" y="12295"/>
                  </a:moveTo>
                  <a:lnTo>
                    <a:pt x="16650" y="12485"/>
                  </a:lnTo>
                  <a:lnTo>
                    <a:pt x="16200" y="12628"/>
                  </a:lnTo>
                  <a:lnTo>
                    <a:pt x="15686" y="12675"/>
                  </a:lnTo>
                  <a:lnTo>
                    <a:pt x="15171" y="12675"/>
                  </a:lnTo>
                  <a:lnTo>
                    <a:pt x="14721" y="12628"/>
                  </a:lnTo>
                  <a:lnTo>
                    <a:pt x="14207" y="12485"/>
                  </a:lnTo>
                  <a:lnTo>
                    <a:pt x="13821" y="12248"/>
                  </a:lnTo>
                  <a:lnTo>
                    <a:pt x="13436" y="11963"/>
                  </a:lnTo>
                  <a:lnTo>
                    <a:pt x="13179" y="11678"/>
                  </a:lnTo>
                  <a:lnTo>
                    <a:pt x="12986" y="11298"/>
                  </a:lnTo>
                  <a:lnTo>
                    <a:pt x="12857" y="10966"/>
                  </a:lnTo>
                  <a:lnTo>
                    <a:pt x="12857" y="10586"/>
                  </a:lnTo>
                  <a:lnTo>
                    <a:pt x="12986" y="10207"/>
                  </a:lnTo>
                  <a:lnTo>
                    <a:pt x="13179" y="9874"/>
                  </a:lnTo>
                  <a:lnTo>
                    <a:pt x="13436" y="9542"/>
                  </a:lnTo>
                  <a:lnTo>
                    <a:pt x="13821" y="9305"/>
                  </a:lnTo>
                  <a:lnTo>
                    <a:pt x="14271" y="9067"/>
                  </a:lnTo>
                  <a:lnTo>
                    <a:pt x="14721" y="8925"/>
                  </a:lnTo>
                  <a:lnTo>
                    <a:pt x="15236" y="8877"/>
                  </a:lnTo>
                  <a:lnTo>
                    <a:pt x="15750" y="8877"/>
                  </a:lnTo>
                  <a:lnTo>
                    <a:pt x="16200" y="8972"/>
                  </a:lnTo>
                  <a:lnTo>
                    <a:pt x="16714" y="9115"/>
                  </a:lnTo>
                  <a:lnTo>
                    <a:pt x="17100" y="9305"/>
                  </a:lnTo>
                  <a:lnTo>
                    <a:pt x="17486" y="9589"/>
                  </a:lnTo>
                  <a:lnTo>
                    <a:pt x="17743" y="9922"/>
                  </a:lnTo>
                  <a:lnTo>
                    <a:pt x="17936" y="10254"/>
                  </a:lnTo>
                  <a:lnTo>
                    <a:pt x="18064" y="10634"/>
                  </a:lnTo>
                  <a:lnTo>
                    <a:pt x="18064" y="10966"/>
                  </a:lnTo>
                  <a:lnTo>
                    <a:pt x="17936" y="11346"/>
                  </a:lnTo>
                  <a:lnTo>
                    <a:pt x="17743" y="11678"/>
                  </a:lnTo>
                  <a:lnTo>
                    <a:pt x="17486" y="12011"/>
                  </a:lnTo>
                  <a:lnTo>
                    <a:pt x="17100" y="12295"/>
                  </a:lnTo>
                  <a:close/>
                </a:path>
              </a:pathLst>
            </a:custGeom>
            <a:solidFill>
              <a:srgbClr val="FEFFFF">
                <a:alpha val="4000"/>
              </a:srgbClr>
            </a:solidFill>
            <a:ln w="9525" cap="flat">
              <a:solidFill>
                <a:srgbClr val="FEFFFF">
                  <a:alpha val="8000"/>
                </a:srgbClr>
              </a:solidFill>
              <a:prstDash val="solid"/>
              <a:round/>
            </a:ln>
            <a:effectLst/>
          </p:spPr>
          <p:txBody>
            <a:bodyPr wrap="square" lIns="45719" tIns="45719" rIns="45719" bIns="45719" numCol="1" anchor="t">
              <a:noAutofit/>
            </a:bodyPr>
            <a:lstStyle/>
            <a:p>
              <a:pPr defTabSz="457200">
                <a:defRPr>
                  <a:solidFill>
                    <a:srgbClr val="FFFFFF"/>
                  </a:solidFill>
                </a:defRPr>
              </a:pPr>
              <a:endParaRPr/>
            </a:p>
          </p:txBody>
        </p:sp>
        <p:sp>
          <p:nvSpPr>
            <p:cNvPr id="148" name="Freeform 12"/>
            <p:cNvSpPr/>
            <p:nvPr/>
          </p:nvSpPr>
          <p:spPr>
            <a:xfrm>
              <a:off x="0" y="5995389"/>
              <a:ext cx="1288742" cy="867003"/>
            </a:xfrm>
            <a:custGeom>
              <a:avLst/>
              <a:gdLst/>
              <a:ahLst/>
              <a:cxnLst>
                <a:cxn ang="0">
                  <a:pos x="wd2" y="hd2"/>
                </a:cxn>
                <a:cxn ang="5400000">
                  <a:pos x="wd2" y="hd2"/>
                </a:cxn>
                <a:cxn ang="10800000">
                  <a:pos x="wd2" y="hd2"/>
                </a:cxn>
                <a:cxn ang="16200000">
                  <a:pos x="wd2" y="hd2"/>
                </a:cxn>
              </a:cxnLst>
              <a:rect l="0" t="0" r="r" b="b"/>
              <a:pathLst>
                <a:path w="21600" h="21600" extrusionOk="0">
                  <a:moveTo>
                    <a:pt x="21522" y="12019"/>
                  </a:moveTo>
                  <a:lnTo>
                    <a:pt x="19178" y="12600"/>
                  </a:lnTo>
                  <a:lnTo>
                    <a:pt x="20233" y="10161"/>
                  </a:lnTo>
                  <a:lnTo>
                    <a:pt x="20038" y="9987"/>
                  </a:lnTo>
                  <a:lnTo>
                    <a:pt x="18710" y="12774"/>
                  </a:lnTo>
                  <a:lnTo>
                    <a:pt x="15077" y="13703"/>
                  </a:lnTo>
                  <a:lnTo>
                    <a:pt x="17303" y="8477"/>
                  </a:lnTo>
                  <a:lnTo>
                    <a:pt x="17069" y="8245"/>
                  </a:lnTo>
                  <a:lnTo>
                    <a:pt x="14374" y="13877"/>
                  </a:lnTo>
                  <a:lnTo>
                    <a:pt x="13046" y="14226"/>
                  </a:lnTo>
                  <a:lnTo>
                    <a:pt x="12890" y="13703"/>
                  </a:lnTo>
                  <a:lnTo>
                    <a:pt x="12655" y="13239"/>
                  </a:lnTo>
                  <a:lnTo>
                    <a:pt x="12460" y="12948"/>
                  </a:lnTo>
                  <a:lnTo>
                    <a:pt x="12265" y="12716"/>
                  </a:lnTo>
                  <a:lnTo>
                    <a:pt x="12030" y="12484"/>
                  </a:lnTo>
                  <a:lnTo>
                    <a:pt x="11796" y="12310"/>
                  </a:lnTo>
                  <a:lnTo>
                    <a:pt x="12226" y="10394"/>
                  </a:lnTo>
                  <a:lnTo>
                    <a:pt x="16718" y="6968"/>
                  </a:lnTo>
                  <a:lnTo>
                    <a:pt x="16561" y="6561"/>
                  </a:lnTo>
                  <a:lnTo>
                    <a:pt x="12421" y="9465"/>
                  </a:lnTo>
                  <a:lnTo>
                    <a:pt x="13554" y="4123"/>
                  </a:lnTo>
                  <a:lnTo>
                    <a:pt x="15468" y="2671"/>
                  </a:lnTo>
                  <a:lnTo>
                    <a:pt x="15350" y="2323"/>
                  </a:lnTo>
                  <a:lnTo>
                    <a:pt x="13710" y="3484"/>
                  </a:lnTo>
                  <a:lnTo>
                    <a:pt x="14413" y="232"/>
                  </a:lnTo>
                  <a:lnTo>
                    <a:pt x="14022" y="0"/>
                  </a:lnTo>
                  <a:lnTo>
                    <a:pt x="13202" y="3368"/>
                  </a:lnTo>
                  <a:lnTo>
                    <a:pt x="12304" y="755"/>
                  </a:lnTo>
                  <a:lnTo>
                    <a:pt x="12108" y="929"/>
                  </a:lnTo>
                  <a:lnTo>
                    <a:pt x="13046" y="4006"/>
                  </a:lnTo>
                  <a:lnTo>
                    <a:pt x="11796" y="9174"/>
                  </a:lnTo>
                  <a:lnTo>
                    <a:pt x="9882" y="3658"/>
                  </a:lnTo>
                  <a:lnTo>
                    <a:pt x="9609" y="3890"/>
                  </a:lnTo>
                  <a:lnTo>
                    <a:pt x="11562" y="10161"/>
                  </a:lnTo>
                  <a:lnTo>
                    <a:pt x="11093" y="11961"/>
                  </a:lnTo>
                  <a:lnTo>
                    <a:pt x="10624" y="11903"/>
                  </a:lnTo>
                  <a:lnTo>
                    <a:pt x="10156" y="12019"/>
                  </a:lnTo>
                  <a:lnTo>
                    <a:pt x="9687" y="12194"/>
                  </a:lnTo>
                  <a:lnTo>
                    <a:pt x="9257" y="12542"/>
                  </a:lnTo>
                  <a:lnTo>
                    <a:pt x="8437" y="11206"/>
                  </a:lnTo>
                  <a:lnTo>
                    <a:pt x="8710" y="3716"/>
                  </a:lnTo>
                  <a:lnTo>
                    <a:pt x="8398" y="3658"/>
                  </a:lnTo>
                  <a:lnTo>
                    <a:pt x="8007" y="10510"/>
                  </a:lnTo>
                  <a:lnTo>
                    <a:pt x="5429" y="6329"/>
                  </a:lnTo>
                  <a:lnTo>
                    <a:pt x="5546" y="3135"/>
                  </a:lnTo>
                  <a:lnTo>
                    <a:pt x="5312" y="3077"/>
                  </a:lnTo>
                  <a:lnTo>
                    <a:pt x="5117" y="5806"/>
                  </a:lnTo>
                  <a:lnTo>
                    <a:pt x="3554" y="3194"/>
                  </a:lnTo>
                  <a:lnTo>
                    <a:pt x="3242" y="3600"/>
                  </a:lnTo>
                  <a:lnTo>
                    <a:pt x="4804" y="6329"/>
                  </a:lnTo>
                  <a:lnTo>
                    <a:pt x="2851" y="6213"/>
                  </a:lnTo>
                  <a:lnTo>
                    <a:pt x="2851" y="6619"/>
                  </a:lnTo>
                  <a:lnTo>
                    <a:pt x="5117" y="6910"/>
                  </a:lnTo>
                  <a:lnTo>
                    <a:pt x="7499" y="11148"/>
                  </a:lnTo>
                  <a:lnTo>
                    <a:pt x="3359" y="10858"/>
                  </a:lnTo>
                  <a:lnTo>
                    <a:pt x="3320" y="11323"/>
                  </a:lnTo>
                  <a:lnTo>
                    <a:pt x="7968" y="11961"/>
                  </a:lnTo>
                  <a:lnTo>
                    <a:pt x="8710" y="13297"/>
                  </a:lnTo>
                  <a:lnTo>
                    <a:pt x="8554" y="13587"/>
                  </a:lnTo>
                  <a:lnTo>
                    <a:pt x="8398" y="13935"/>
                  </a:lnTo>
                  <a:lnTo>
                    <a:pt x="8281" y="14226"/>
                  </a:lnTo>
                  <a:lnTo>
                    <a:pt x="8203" y="14632"/>
                  </a:lnTo>
                  <a:lnTo>
                    <a:pt x="8124" y="14981"/>
                  </a:lnTo>
                  <a:lnTo>
                    <a:pt x="8085" y="15329"/>
                  </a:lnTo>
                  <a:lnTo>
                    <a:pt x="8085" y="16084"/>
                  </a:lnTo>
                  <a:lnTo>
                    <a:pt x="7031" y="16432"/>
                  </a:lnTo>
                  <a:lnTo>
                    <a:pt x="2773" y="12368"/>
                  </a:lnTo>
                  <a:lnTo>
                    <a:pt x="2617" y="12774"/>
                  </a:lnTo>
                  <a:lnTo>
                    <a:pt x="6367" y="16665"/>
                  </a:lnTo>
                  <a:lnTo>
                    <a:pt x="2656" y="17884"/>
                  </a:lnTo>
                  <a:lnTo>
                    <a:pt x="859" y="16142"/>
                  </a:lnTo>
                  <a:lnTo>
                    <a:pt x="742" y="16432"/>
                  </a:lnTo>
                  <a:lnTo>
                    <a:pt x="2226" y="18000"/>
                  </a:lnTo>
                  <a:lnTo>
                    <a:pt x="0" y="18755"/>
                  </a:lnTo>
                  <a:lnTo>
                    <a:pt x="0" y="18871"/>
                  </a:lnTo>
                  <a:lnTo>
                    <a:pt x="39" y="19277"/>
                  </a:lnTo>
                  <a:lnTo>
                    <a:pt x="2422" y="18697"/>
                  </a:lnTo>
                  <a:lnTo>
                    <a:pt x="1328" y="21135"/>
                  </a:lnTo>
                  <a:lnTo>
                    <a:pt x="1562" y="21368"/>
                  </a:lnTo>
                  <a:lnTo>
                    <a:pt x="2851" y="18581"/>
                  </a:lnTo>
                  <a:lnTo>
                    <a:pt x="6523" y="17594"/>
                  </a:lnTo>
                  <a:lnTo>
                    <a:pt x="4804" y="21600"/>
                  </a:lnTo>
                  <a:lnTo>
                    <a:pt x="5234" y="21600"/>
                  </a:lnTo>
                  <a:lnTo>
                    <a:pt x="7226" y="17419"/>
                  </a:lnTo>
                  <a:lnTo>
                    <a:pt x="8242" y="17187"/>
                  </a:lnTo>
                  <a:lnTo>
                    <a:pt x="8437" y="17768"/>
                  </a:lnTo>
                  <a:lnTo>
                    <a:pt x="8710" y="18348"/>
                  </a:lnTo>
                  <a:lnTo>
                    <a:pt x="8945" y="18697"/>
                  </a:lnTo>
                  <a:lnTo>
                    <a:pt x="9413" y="19161"/>
                  </a:lnTo>
                  <a:lnTo>
                    <a:pt x="9687" y="19394"/>
                  </a:lnTo>
                  <a:lnTo>
                    <a:pt x="9374" y="20903"/>
                  </a:lnTo>
                  <a:lnTo>
                    <a:pt x="8476" y="21600"/>
                  </a:lnTo>
                  <a:lnTo>
                    <a:pt x="10156" y="21600"/>
                  </a:lnTo>
                  <a:lnTo>
                    <a:pt x="10038" y="21135"/>
                  </a:lnTo>
                  <a:lnTo>
                    <a:pt x="10390" y="19626"/>
                  </a:lnTo>
                  <a:lnTo>
                    <a:pt x="10663" y="19684"/>
                  </a:lnTo>
                  <a:lnTo>
                    <a:pt x="10898" y="19626"/>
                  </a:lnTo>
                  <a:lnTo>
                    <a:pt x="11171" y="19568"/>
                  </a:lnTo>
                  <a:lnTo>
                    <a:pt x="11405" y="19510"/>
                  </a:lnTo>
                  <a:lnTo>
                    <a:pt x="11640" y="19394"/>
                  </a:lnTo>
                  <a:lnTo>
                    <a:pt x="12108" y="19045"/>
                  </a:lnTo>
                  <a:lnTo>
                    <a:pt x="12343" y="18813"/>
                  </a:lnTo>
                  <a:lnTo>
                    <a:pt x="13124" y="20090"/>
                  </a:lnTo>
                  <a:lnTo>
                    <a:pt x="13085" y="21600"/>
                  </a:lnTo>
                  <a:lnTo>
                    <a:pt x="13515" y="21600"/>
                  </a:lnTo>
                  <a:lnTo>
                    <a:pt x="13593" y="20845"/>
                  </a:lnTo>
                  <a:lnTo>
                    <a:pt x="14061" y="21600"/>
                  </a:lnTo>
                  <a:lnTo>
                    <a:pt x="14882" y="21600"/>
                  </a:lnTo>
                  <a:lnTo>
                    <a:pt x="14061" y="20206"/>
                  </a:lnTo>
                  <a:lnTo>
                    <a:pt x="18241" y="20497"/>
                  </a:lnTo>
                  <a:lnTo>
                    <a:pt x="18241" y="20032"/>
                  </a:lnTo>
                  <a:lnTo>
                    <a:pt x="13593" y="19394"/>
                  </a:lnTo>
                  <a:lnTo>
                    <a:pt x="12812" y="18000"/>
                  </a:lnTo>
                  <a:lnTo>
                    <a:pt x="13046" y="17361"/>
                  </a:lnTo>
                  <a:lnTo>
                    <a:pt x="13202" y="16665"/>
                  </a:lnTo>
                  <a:lnTo>
                    <a:pt x="13280" y="15968"/>
                  </a:lnTo>
                  <a:lnTo>
                    <a:pt x="13241" y="15271"/>
                  </a:lnTo>
                  <a:lnTo>
                    <a:pt x="14569" y="14865"/>
                  </a:lnTo>
                  <a:lnTo>
                    <a:pt x="18788" y="18929"/>
                  </a:lnTo>
                  <a:lnTo>
                    <a:pt x="18983" y="18581"/>
                  </a:lnTo>
                  <a:lnTo>
                    <a:pt x="15194" y="14632"/>
                  </a:lnTo>
                  <a:lnTo>
                    <a:pt x="18905" y="13471"/>
                  </a:lnTo>
                  <a:lnTo>
                    <a:pt x="20702" y="15213"/>
                  </a:lnTo>
                  <a:lnTo>
                    <a:pt x="20858" y="14865"/>
                  </a:lnTo>
                  <a:lnTo>
                    <a:pt x="19335" y="13297"/>
                  </a:lnTo>
                  <a:lnTo>
                    <a:pt x="21600" y="12600"/>
                  </a:lnTo>
                  <a:lnTo>
                    <a:pt x="21522" y="12019"/>
                  </a:lnTo>
                  <a:close/>
                  <a:moveTo>
                    <a:pt x="11874" y="17826"/>
                  </a:moveTo>
                  <a:lnTo>
                    <a:pt x="11562" y="18174"/>
                  </a:lnTo>
                  <a:lnTo>
                    <a:pt x="11249" y="18348"/>
                  </a:lnTo>
                  <a:lnTo>
                    <a:pt x="10898" y="18465"/>
                  </a:lnTo>
                  <a:lnTo>
                    <a:pt x="10546" y="18523"/>
                  </a:lnTo>
                  <a:lnTo>
                    <a:pt x="10195" y="18406"/>
                  </a:lnTo>
                  <a:lnTo>
                    <a:pt x="9882" y="18232"/>
                  </a:lnTo>
                  <a:lnTo>
                    <a:pt x="9570" y="17942"/>
                  </a:lnTo>
                  <a:lnTo>
                    <a:pt x="9296" y="17594"/>
                  </a:lnTo>
                  <a:lnTo>
                    <a:pt x="9101" y="17129"/>
                  </a:lnTo>
                  <a:lnTo>
                    <a:pt x="8945" y="16665"/>
                  </a:lnTo>
                  <a:lnTo>
                    <a:pt x="8867" y="16142"/>
                  </a:lnTo>
                  <a:lnTo>
                    <a:pt x="8867" y="15619"/>
                  </a:lnTo>
                  <a:lnTo>
                    <a:pt x="8906" y="15097"/>
                  </a:lnTo>
                  <a:lnTo>
                    <a:pt x="9218" y="14168"/>
                  </a:lnTo>
                  <a:lnTo>
                    <a:pt x="9492" y="13761"/>
                  </a:lnTo>
                  <a:lnTo>
                    <a:pt x="9804" y="13413"/>
                  </a:lnTo>
                  <a:lnTo>
                    <a:pt x="10116" y="13239"/>
                  </a:lnTo>
                  <a:lnTo>
                    <a:pt x="10468" y="13123"/>
                  </a:lnTo>
                  <a:lnTo>
                    <a:pt x="10820" y="13123"/>
                  </a:lnTo>
                  <a:lnTo>
                    <a:pt x="11171" y="13181"/>
                  </a:lnTo>
                  <a:lnTo>
                    <a:pt x="11484" y="13355"/>
                  </a:lnTo>
                  <a:lnTo>
                    <a:pt x="11796" y="13645"/>
                  </a:lnTo>
                  <a:lnTo>
                    <a:pt x="12069" y="13994"/>
                  </a:lnTo>
                  <a:lnTo>
                    <a:pt x="12265" y="14458"/>
                  </a:lnTo>
                  <a:lnTo>
                    <a:pt x="12421" y="14981"/>
                  </a:lnTo>
                  <a:lnTo>
                    <a:pt x="12499" y="15445"/>
                  </a:lnTo>
                  <a:lnTo>
                    <a:pt x="12499" y="15968"/>
                  </a:lnTo>
                  <a:lnTo>
                    <a:pt x="12460" y="16490"/>
                  </a:lnTo>
                  <a:lnTo>
                    <a:pt x="12304" y="17013"/>
                  </a:lnTo>
                  <a:lnTo>
                    <a:pt x="12148" y="17419"/>
                  </a:lnTo>
                  <a:lnTo>
                    <a:pt x="11874" y="17826"/>
                  </a:lnTo>
                  <a:close/>
                </a:path>
              </a:pathLst>
            </a:custGeom>
            <a:solidFill>
              <a:srgbClr val="FEFFFF">
                <a:alpha val="4000"/>
              </a:srgbClr>
            </a:solidFill>
            <a:ln w="9525" cap="flat">
              <a:solidFill>
                <a:srgbClr val="FEFFFF">
                  <a:alpha val="13000"/>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49" name="Freeform 16"/>
            <p:cNvSpPr/>
            <p:nvPr/>
          </p:nvSpPr>
          <p:spPr>
            <a:xfrm>
              <a:off x="1568194" y="6306643"/>
              <a:ext cx="976109" cy="550363"/>
            </a:xfrm>
            <a:custGeom>
              <a:avLst/>
              <a:gdLst/>
              <a:ahLst/>
              <a:cxnLst>
                <a:cxn ang="0">
                  <a:pos x="wd2" y="hd2"/>
                </a:cxn>
                <a:cxn ang="5400000">
                  <a:pos x="wd2" y="hd2"/>
                </a:cxn>
                <a:cxn ang="10800000">
                  <a:pos x="wd2" y="hd2"/>
                </a:cxn>
                <a:cxn ang="16200000">
                  <a:pos x="wd2" y="hd2"/>
                </a:cxn>
              </a:cxnLst>
              <a:rect l="0" t="0" r="r" b="b"/>
              <a:pathLst>
                <a:path w="21600" h="21600" extrusionOk="0">
                  <a:moveTo>
                    <a:pt x="21378" y="14190"/>
                  </a:moveTo>
                  <a:lnTo>
                    <a:pt x="21378" y="13559"/>
                  </a:lnTo>
                  <a:lnTo>
                    <a:pt x="16800" y="13874"/>
                  </a:lnTo>
                  <a:lnTo>
                    <a:pt x="19111" y="9145"/>
                  </a:lnTo>
                  <a:lnTo>
                    <a:pt x="21600" y="8750"/>
                  </a:lnTo>
                  <a:lnTo>
                    <a:pt x="21600" y="8277"/>
                  </a:lnTo>
                  <a:lnTo>
                    <a:pt x="19422" y="8435"/>
                  </a:lnTo>
                  <a:lnTo>
                    <a:pt x="21200" y="4809"/>
                  </a:lnTo>
                  <a:lnTo>
                    <a:pt x="20889" y="4257"/>
                  </a:lnTo>
                  <a:lnTo>
                    <a:pt x="18978" y="7883"/>
                  </a:lnTo>
                  <a:lnTo>
                    <a:pt x="18800" y="3863"/>
                  </a:lnTo>
                  <a:lnTo>
                    <a:pt x="18533" y="3863"/>
                  </a:lnTo>
                  <a:lnTo>
                    <a:pt x="18622" y="8593"/>
                  </a:lnTo>
                  <a:lnTo>
                    <a:pt x="16489" y="12613"/>
                  </a:lnTo>
                  <a:lnTo>
                    <a:pt x="16178" y="4809"/>
                  </a:lnTo>
                  <a:lnTo>
                    <a:pt x="15867" y="4809"/>
                  </a:lnTo>
                  <a:lnTo>
                    <a:pt x="16000" y="13559"/>
                  </a:lnTo>
                  <a:lnTo>
                    <a:pt x="14133" y="17107"/>
                  </a:lnTo>
                  <a:lnTo>
                    <a:pt x="13644" y="16634"/>
                  </a:lnTo>
                  <a:lnTo>
                    <a:pt x="13111" y="16318"/>
                  </a:lnTo>
                  <a:lnTo>
                    <a:pt x="12800" y="16239"/>
                  </a:lnTo>
                  <a:lnTo>
                    <a:pt x="12267" y="16239"/>
                  </a:lnTo>
                  <a:lnTo>
                    <a:pt x="11956" y="16318"/>
                  </a:lnTo>
                  <a:lnTo>
                    <a:pt x="11156" y="12298"/>
                  </a:lnTo>
                  <a:lnTo>
                    <a:pt x="13378" y="4257"/>
                  </a:lnTo>
                  <a:lnTo>
                    <a:pt x="13067" y="3942"/>
                  </a:lnTo>
                  <a:lnTo>
                    <a:pt x="10933" y="11115"/>
                  </a:lnTo>
                  <a:lnTo>
                    <a:pt x="9778" y="5203"/>
                  </a:lnTo>
                  <a:lnTo>
                    <a:pt x="10844" y="1182"/>
                  </a:lnTo>
                  <a:lnTo>
                    <a:pt x="10622" y="946"/>
                  </a:lnTo>
                  <a:lnTo>
                    <a:pt x="9600" y="4415"/>
                  </a:lnTo>
                  <a:lnTo>
                    <a:pt x="8756" y="0"/>
                  </a:lnTo>
                  <a:lnTo>
                    <a:pt x="8311" y="236"/>
                  </a:lnTo>
                  <a:lnTo>
                    <a:pt x="9111" y="4888"/>
                  </a:lnTo>
                  <a:lnTo>
                    <a:pt x="7067" y="3074"/>
                  </a:lnTo>
                  <a:lnTo>
                    <a:pt x="6933" y="3469"/>
                  </a:lnTo>
                  <a:lnTo>
                    <a:pt x="9244" y="5676"/>
                  </a:lnTo>
                  <a:lnTo>
                    <a:pt x="10178" y="10958"/>
                  </a:lnTo>
                  <a:lnTo>
                    <a:pt x="6178" y="7568"/>
                  </a:lnTo>
                  <a:lnTo>
                    <a:pt x="6044" y="8041"/>
                  </a:lnTo>
                  <a:lnTo>
                    <a:pt x="10356" y="12140"/>
                  </a:lnTo>
                  <a:lnTo>
                    <a:pt x="11156" y="16791"/>
                  </a:lnTo>
                  <a:lnTo>
                    <a:pt x="10889" y="17028"/>
                  </a:lnTo>
                  <a:lnTo>
                    <a:pt x="10444" y="17658"/>
                  </a:lnTo>
                  <a:lnTo>
                    <a:pt x="10222" y="18053"/>
                  </a:lnTo>
                  <a:lnTo>
                    <a:pt x="10044" y="18447"/>
                  </a:lnTo>
                  <a:lnTo>
                    <a:pt x="9911" y="18841"/>
                  </a:lnTo>
                  <a:lnTo>
                    <a:pt x="9644" y="19787"/>
                  </a:lnTo>
                  <a:lnTo>
                    <a:pt x="7378" y="18999"/>
                  </a:lnTo>
                  <a:lnTo>
                    <a:pt x="4489" y="11588"/>
                  </a:lnTo>
                  <a:lnTo>
                    <a:pt x="4222" y="11904"/>
                  </a:lnTo>
                  <a:lnTo>
                    <a:pt x="6622" y="18762"/>
                  </a:lnTo>
                  <a:lnTo>
                    <a:pt x="3156" y="17580"/>
                  </a:lnTo>
                  <a:lnTo>
                    <a:pt x="1778" y="13953"/>
                  </a:lnTo>
                  <a:lnTo>
                    <a:pt x="1556" y="14190"/>
                  </a:lnTo>
                  <a:lnTo>
                    <a:pt x="2667" y="17422"/>
                  </a:lnTo>
                  <a:lnTo>
                    <a:pt x="44" y="16555"/>
                  </a:lnTo>
                  <a:lnTo>
                    <a:pt x="0" y="16791"/>
                  </a:lnTo>
                  <a:lnTo>
                    <a:pt x="0" y="17343"/>
                  </a:lnTo>
                  <a:lnTo>
                    <a:pt x="2667" y="18447"/>
                  </a:lnTo>
                  <a:lnTo>
                    <a:pt x="756" y="20733"/>
                  </a:lnTo>
                  <a:lnTo>
                    <a:pt x="889" y="21127"/>
                  </a:lnTo>
                  <a:lnTo>
                    <a:pt x="3156" y="18604"/>
                  </a:lnTo>
                  <a:lnTo>
                    <a:pt x="6222" y="19866"/>
                  </a:lnTo>
                  <a:lnTo>
                    <a:pt x="4756" y="21600"/>
                  </a:lnTo>
                  <a:lnTo>
                    <a:pt x="5556" y="21600"/>
                  </a:lnTo>
                  <a:lnTo>
                    <a:pt x="6889" y="20181"/>
                  </a:lnTo>
                  <a:lnTo>
                    <a:pt x="9511" y="21206"/>
                  </a:lnTo>
                  <a:lnTo>
                    <a:pt x="9467" y="21600"/>
                  </a:lnTo>
                  <a:lnTo>
                    <a:pt x="10311" y="21600"/>
                  </a:lnTo>
                  <a:lnTo>
                    <a:pt x="10356" y="20969"/>
                  </a:lnTo>
                  <a:lnTo>
                    <a:pt x="10400" y="20418"/>
                  </a:lnTo>
                  <a:lnTo>
                    <a:pt x="10533" y="19866"/>
                  </a:lnTo>
                  <a:lnTo>
                    <a:pt x="10711" y="19314"/>
                  </a:lnTo>
                  <a:lnTo>
                    <a:pt x="10933" y="18841"/>
                  </a:lnTo>
                  <a:lnTo>
                    <a:pt x="11200" y="18447"/>
                  </a:lnTo>
                  <a:lnTo>
                    <a:pt x="11467" y="18131"/>
                  </a:lnTo>
                  <a:lnTo>
                    <a:pt x="11822" y="17895"/>
                  </a:lnTo>
                  <a:lnTo>
                    <a:pt x="12222" y="17737"/>
                  </a:lnTo>
                  <a:lnTo>
                    <a:pt x="12667" y="17737"/>
                  </a:lnTo>
                  <a:lnTo>
                    <a:pt x="13067" y="17895"/>
                  </a:lnTo>
                  <a:lnTo>
                    <a:pt x="13467" y="18131"/>
                  </a:lnTo>
                  <a:lnTo>
                    <a:pt x="13822" y="18526"/>
                  </a:lnTo>
                  <a:lnTo>
                    <a:pt x="14089" y="18999"/>
                  </a:lnTo>
                  <a:lnTo>
                    <a:pt x="14356" y="19629"/>
                  </a:lnTo>
                  <a:lnTo>
                    <a:pt x="14533" y="20339"/>
                  </a:lnTo>
                  <a:lnTo>
                    <a:pt x="14622" y="20969"/>
                  </a:lnTo>
                  <a:lnTo>
                    <a:pt x="14622" y="21600"/>
                  </a:lnTo>
                  <a:lnTo>
                    <a:pt x="15467" y="21600"/>
                  </a:lnTo>
                  <a:lnTo>
                    <a:pt x="15422" y="20733"/>
                  </a:lnTo>
                  <a:lnTo>
                    <a:pt x="15333" y="19866"/>
                  </a:lnTo>
                  <a:lnTo>
                    <a:pt x="15244" y="19393"/>
                  </a:lnTo>
                  <a:lnTo>
                    <a:pt x="15111" y="18920"/>
                  </a:lnTo>
                  <a:lnTo>
                    <a:pt x="14933" y="18526"/>
                  </a:lnTo>
                  <a:lnTo>
                    <a:pt x="14756" y="18053"/>
                  </a:lnTo>
                  <a:lnTo>
                    <a:pt x="16356" y="14820"/>
                  </a:lnTo>
                  <a:lnTo>
                    <a:pt x="21378" y="14190"/>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sp>
        <p:nvSpPr>
          <p:cNvPr id="151" name="Title Text"/>
          <p:cNvSpPr txBox="1">
            <a:spLocks noGrp="1"/>
          </p:cNvSpPr>
          <p:nvPr>
            <p:ph type="title"/>
          </p:nvPr>
        </p:nvSpPr>
        <p:spPr>
          <a:xfrm>
            <a:off x="1009441" y="3307355"/>
            <a:ext cx="7117182" cy="1470026"/>
          </a:xfrm>
          <a:prstGeom prst="rect">
            <a:avLst/>
          </a:prstGeom>
        </p:spPr>
        <p:txBody>
          <a:bodyPr anchor="b">
            <a:normAutofit/>
          </a:bodyPr>
          <a:lstStyle>
            <a:lvl1pPr>
              <a:defRPr sz="4000"/>
            </a:lvl1pPr>
          </a:lstStyle>
          <a:p>
            <a:r>
              <a:t>Title Text</a:t>
            </a:r>
          </a:p>
        </p:txBody>
      </p:sp>
      <p:sp>
        <p:nvSpPr>
          <p:cNvPr id="152" name="Body Level One…"/>
          <p:cNvSpPr txBox="1">
            <a:spLocks noGrp="1"/>
          </p:cNvSpPr>
          <p:nvPr>
            <p:ph type="body" sz="quarter" idx="1"/>
          </p:nvPr>
        </p:nvSpPr>
        <p:spPr>
          <a:xfrm>
            <a:off x="1009441" y="4777380"/>
            <a:ext cx="7117182" cy="861421"/>
          </a:xfrm>
          <a:prstGeom prst="rect">
            <a:avLst/>
          </a:prstGeom>
        </p:spPr>
        <p:txBody>
          <a:bodyPr anchor="t">
            <a:normAutofit/>
          </a:bodyPr>
          <a:lstStyle>
            <a:lvl1pPr marL="0" indent="0">
              <a:buClrTx/>
              <a:buSzTx/>
              <a:buNone/>
              <a:defRPr sz="2000">
                <a:solidFill>
                  <a:srgbClr val="706702"/>
                </a:solidFill>
              </a:defRPr>
            </a:lvl1pPr>
            <a:lvl2pPr marL="0" indent="457200">
              <a:buClrTx/>
              <a:buSzTx/>
              <a:buNone/>
              <a:defRPr sz="2000">
                <a:solidFill>
                  <a:srgbClr val="706702"/>
                </a:solidFill>
              </a:defRPr>
            </a:lvl2pPr>
            <a:lvl3pPr marL="0" indent="914400">
              <a:buClrTx/>
              <a:buSzTx/>
              <a:buNone/>
              <a:defRPr sz="2000">
                <a:solidFill>
                  <a:srgbClr val="706702"/>
                </a:solidFill>
              </a:defRPr>
            </a:lvl3pPr>
            <a:lvl4pPr marL="0" indent="1371600">
              <a:buClrTx/>
              <a:buSzTx/>
              <a:buNone/>
              <a:defRPr sz="2000">
                <a:solidFill>
                  <a:srgbClr val="706702"/>
                </a:solidFill>
              </a:defRPr>
            </a:lvl4pPr>
            <a:lvl5pPr marL="0" indent="1828800">
              <a:buClrTx/>
              <a:buSzTx/>
              <a:buNone/>
              <a:defRPr sz="2000">
                <a:solidFill>
                  <a:srgbClr val="706702"/>
                </a:solidFill>
              </a:defRPr>
            </a:lvl5pPr>
          </a:lstStyle>
          <a:p>
            <a:r>
              <a:t>Body Level One</a:t>
            </a:r>
          </a:p>
          <a:p>
            <a:pPr lvl="1"/>
            <a:r>
              <a:t>Body Level Two</a:t>
            </a:r>
          </a:p>
          <a:p>
            <a:pPr lvl="2"/>
            <a:r>
              <a:t>Body Level Three</a:t>
            </a:r>
          </a:p>
          <a:p>
            <a:pPr lvl="3"/>
            <a:r>
              <a:t>Body Level Four</a:t>
            </a:r>
          </a:p>
          <a:p>
            <a:pPr lvl="4"/>
            <a:r>
              <a:t>Body Level Five</a:t>
            </a:r>
          </a:p>
        </p:txBody>
      </p:sp>
      <p:sp>
        <p:nvSpPr>
          <p:cNvPr id="153" name="Slide Number"/>
          <p:cNvSpPr txBox="1">
            <a:spLocks noGrp="1"/>
          </p:cNvSpPr>
          <p:nvPr>
            <p:ph type="sldNum" sz="quarter" idx="2"/>
          </p:nvPr>
        </p:nvSpPr>
        <p:spPr>
          <a:xfrm>
            <a:off x="573087" y="5966001"/>
            <a:ext cx="358414" cy="350662"/>
          </a:xfrm>
          <a:prstGeom prst="rect">
            <a:avLst/>
          </a:prstGeom>
        </p:spPr>
        <p:txBody>
          <a:bodyPr/>
          <a:lstStyle>
            <a:lvl1pPr defTabSz="914400">
              <a:defRPr>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182" name="Group 218"/>
          <p:cNvGrpSpPr/>
          <p:nvPr/>
        </p:nvGrpSpPr>
        <p:grpSpPr>
          <a:xfrm>
            <a:off x="6557963" y="372"/>
            <a:ext cx="2669070" cy="6887572"/>
            <a:chOff x="0" y="0"/>
            <a:chExt cx="2669069" cy="6887571"/>
          </a:xfrm>
        </p:grpSpPr>
        <p:grpSp>
          <p:nvGrpSpPr>
            <p:cNvPr id="178" name="Group 62"/>
            <p:cNvGrpSpPr/>
            <p:nvPr/>
          </p:nvGrpSpPr>
          <p:grpSpPr>
            <a:xfrm>
              <a:off x="245679" y="0"/>
              <a:ext cx="2423391" cy="6887572"/>
              <a:chOff x="0" y="0"/>
              <a:chExt cx="2423389" cy="6887571"/>
            </a:xfrm>
          </p:grpSpPr>
          <p:grpSp>
            <p:nvGrpSpPr>
              <p:cNvPr id="166" name="Group 44"/>
              <p:cNvGrpSpPr/>
              <p:nvPr/>
            </p:nvGrpSpPr>
            <p:grpSpPr>
              <a:xfrm>
                <a:off x="0" y="0"/>
                <a:ext cx="2306479" cy="6887572"/>
                <a:chOff x="0" y="0"/>
                <a:chExt cx="2306478" cy="6887571"/>
              </a:xfrm>
            </p:grpSpPr>
            <p:sp>
              <p:nvSpPr>
                <p:cNvPr id="160" name="Freeform 233"/>
                <p:cNvSpPr/>
                <p:nvPr/>
              </p:nvSpPr>
              <p:spPr>
                <a:xfrm rot="879738">
                  <a:off x="326258" y="66302"/>
                  <a:ext cx="609067" cy="662153"/>
                </a:xfrm>
                <a:custGeom>
                  <a:avLst/>
                  <a:gdLst/>
                  <a:ahLst/>
                  <a:cxnLst>
                    <a:cxn ang="0">
                      <a:pos x="wd2" y="hd2"/>
                    </a:cxn>
                    <a:cxn ang="5400000">
                      <a:pos x="wd2" y="hd2"/>
                    </a:cxn>
                    <a:cxn ang="10800000">
                      <a:pos x="wd2" y="hd2"/>
                    </a:cxn>
                    <a:cxn ang="16200000">
                      <a:pos x="wd2" y="hd2"/>
                    </a:cxn>
                  </a:cxnLst>
                  <a:rect l="0" t="0" r="r" b="b"/>
                  <a:pathLst>
                    <a:path w="21600" h="21600" extrusionOk="0">
                      <a:moveTo>
                        <a:pt x="19947" y="15099"/>
                      </a:moveTo>
                      <a:lnTo>
                        <a:pt x="21600" y="14627"/>
                      </a:lnTo>
                      <a:lnTo>
                        <a:pt x="21543" y="14365"/>
                      </a:lnTo>
                      <a:lnTo>
                        <a:pt x="19548" y="14837"/>
                      </a:lnTo>
                      <a:lnTo>
                        <a:pt x="18237" y="14103"/>
                      </a:lnTo>
                      <a:lnTo>
                        <a:pt x="21315" y="13317"/>
                      </a:lnTo>
                      <a:lnTo>
                        <a:pt x="21258" y="13002"/>
                      </a:lnTo>
                      <a:lnTo>
                        <a:pt x="17668" y="13841"/>
                      </a:lnTo>
                      <a:lnTo>
                        <a:pt x="16186" y="13159"/>
                      </a:lnTo>
                      <a:lnTo>
                        <a:pt x="15673" y="12897"/>
                      </a:lnTo>
                      <a:lnTo>
                        <a:pt x="15673" y="12792"/>
                      </a:lnTo>
                      <a:lnTo>
                        <a:pt x="14761" y="11953"/>
                      </a:lnTo>
                      <a:lnTo>
                        <a:pt x="14590" y="11744"/>
                      </a:lnTo>
                      <a:lnTo>
                        <a:pt x="14362" y="11324"/>
                      </a:lnTo>
                      <a:lnTo>
                        <a:pt x="14248" y="10852"/>
                      </a:lnTo>
                      <a:lnTo>
                        <a:pt x="14248" y="10695"/>
                      </a:lnTo>
                      <a:lnTo>
                        <a:pt x="14362" y="10276"/>
                      </a:lnTo>
                      <a:lnTo>
                        <a:pt x="14590" y="9804"/>
                      </a:lnTo>
                      <a:lnTo>
                        <a:pt x="14761" y="9594"/>
                      </a:lnTo>
                      <a:lnTo>
                        <a:pt x="15559" y="8913"/>
                      </a:lnTo>
                      <a:lnTo>
                        <a:pt x="15673" y="8755"/>
                      </a:lnTo>
                      <a:lnTo>
                        <a:pt x="15673" y="8703"/>
                      </a:lnTo>
                      <a:lnTo>
                        <a:pt x="15616" y="8650"/>
                      </a:lnTo>
                      <a:lnTo>
                        <a:pt x="17668" y="7707"/>
                      </a:lnTo>
                      <a:lnTo>
                        <a:pt x="21201" y="8493"/>
                      </a:lnTo>
                      <a:lnTo>
                        <a:pt x="21258" y="8179"/>
                      </a:lnTo>
                      <a:lnTo>
                        <a:pt x="18237" y="7392"/>
                      </a:lnTo>
                      <a:lnTo>
                        <a:pt x="19548" y="6658"/>
                      </a:lnTo>
                      <a:lnTo>
                        <a:pt x="21486" y="7130"/>
                      </a:lnTo>
                      <a:lnTo>
                        <a:pt x="21600" y="6868"/>
                      </a:lnTo>
                      <a:lnTo>
                        <a:pt x="19947" y="6449"/>
                      </a:lnTo>
                      <a:lnTo>
                        <a:pt x="20517" y="6029"/>
                      </a:lnTo>
                      <a:lnTo>
                        <a:pt x="21087" y="5662"/>
                      </a:lnTo>
                      <a:lnTo>
                        <a:pt x="21144" y="5610"/>
                      </a:lnTo>
                      <a:lnTo>
                        <a:pt x="20859" y="5138"/>
                      </a:lnTo>
                      <a:lnTo>
                        <a:pt x="20745" y="5138"/>
                      </a:lnTo>
                      <a:lnTo>
                        <a:pt x="20061" y="5400"/>
                      </a:lnTo>
                      <a:lnTo>
                        <a:pt x="19434" y="5662"/>
                      </a:lnTo>
                      <a:lnTo>
                        <a:pt x="19833" y="4089"/>
                      </a:lnTo>
                      <a:lnTo>
                        <a:pt x="19548" y="4037"/>
                      </a:lnTo>
                      <a:lnTo>
                        <a:pt x="18978" y="5819"/>
                      </a:lnTo>
                      <a:lnTo>
                        <a:pt x="17668" y="6501"/>
                      </a:lnTo>
                      <a:lnTo>
                        <a:pt x="18408" y="3670"/>
                      </a:lnTo>
                      <a:lnTo>
                        <a:pt x="18123" y="3565"/>
                      </a:lnTo>
                      <a:lnTo>
                        <a:pt x="17098" y="6816"/>
                      </a:lnTo>
                      <a:lnTo>
                        <a:pt x="15730" y="7654"/>
                      </a:lnTo>
                      <a:lnTo>
                        <a:pt x="15217" y="8021"/>
                      </a:lnTo>
                      <a:lnTo>
                        <a:pt x="15160" y="7969"/>
                      </a:lnTo>
                      <a:lnTo>
                        <a:pt x="14875" y="7969"/>
                      </a:lnTo>
                      <a:lnTo>
                        <a:pt x="13906" y="8231"/>
                      </a:lnTo>
                      <a:lnTo>
                        <a:pt x="13621" y="8231"/>
                      </a:lnTo>
                      <a:lnTo>
                        <a:pt x="13564" y="8179"/>
                      </a:lnTo>
                      <a:lnTo>
                        <a:pt x="12994" y="8126"/>
                      </a:lnTo>
                      <a:lnTo>
                        <a:pt x="12709" y="8074"/>
                      </a:lnTo>
                      <a:lnTo>
                        <a:pt x="12481" y="7969"/>
                      </a:lnTo>
                      <a:lnTo>
                        <a:pt x="12082" y="7654"/>
                      </a:lnTo>
                      <a:lnTo>
                        <a:pt x="11797" y="7287"/>
                      </a:lnTo>
                      <a:lnTo>
                        <a:pt x="11683" y="7025"/>
                      </a:lnTo>
                      <a:lnTo>
                        <a:pt x="11398" y="6029"/>
                      </a:lnTo>
                      <a:lnTo>
                        <a:pt x="11341" y="5872"/>
                      </a:lnTo>
                      <a:lnTo>
                        <a:pt x="11227" y="5872"/>
                      </a:lnTo>
                      <a:lnTo>
                        <a:pt x="11284" y="5295"/>
                      </a:lnTo>
                      <a:lnTo>
                        <a:pt x="11341" y="3722"/>
                      </a:lnTo>
                      <a:lnTo>
                        <a:pt x="13849" y="1363"/>
                      </a:lnTo>
                      <a:lnTo>
                        <a:pt x="13621" y="1153"/>
                      </a:lnTo>
                      <a:lnTo>
                        <a:pt x="11341" y="3146"/>
                      </a:lnTo>
                      <a:lnTo>
                        <a:pt x="11284" y="1730"/>
                      </a:lnTo>
                      <a:lnTo>
                        <a:pt x="12709" y="419"/>
                      </a:lnTo>
                      <a:lnTo>
                        <a:pt x="12481" y="210"/>
                      </a:lnTo>
                      <a:lnTo>
                        <a:pt x="11284" y="1311"/>
                      </a:lnTo>
                      <a:lnTo>
                        <a:pt x="11227" y="682"/>
                      </a:lnTo>
                      <a:lnTo>
                        <a:pt x="11113" y="52"/>
                      </a:lnTo>
                      <a:lnTo>
                        <a:pt x="11056" y="0"/>
                      </a:lnTo>
                      <a:lnTo>
                        <a:pt x="10487" y="0"/>
                      </a:lnTo>
                      <a:lnTo>
                        <a:pt x="10487" y="52"/>
                      </a:lnTo>
                      <a:lnTo>
                        <a:pt x="10373" y="734"/>
                      </a:lnTo>
                      <a:lnTo>
                        <a:pt x="10259" y="1363"/>
                      </a:lnTo>
                      <a:lnTo>
                        <a:pt x="9005" y="262"/>
                      </a:lnTo>
                      <a:lnTo>
                        <a:pt x="8834" y="419"/>
                      </a:lnTo>
                      <a:lnTo>
                        <a:pt x="10259" y="1783"/>
                      </a:lnTo>
                      <a:lnTo>
                        <a:pt x="10202" y="3198"/>
                      </a:lnTo>
                      <a:lnTo>
                        <a:pt x="7922" y="1153"/>
                      </a:lnTo>
                      <a:lnTo>
                        <a:pt x="7694" y="1363"/>
                      </a:lnTo>
                      <a:lnTo>
                        <a:pt x="10259" y="3775"/>
                      </a:lnTo>
                      <a:lnTo>
                        <a:pt x="10316" y="5295"/>
                      </a:lnTo>
                      <a:lnTo>
                        <a:pt x="10373" y="5872"/>
                      </a:lnTo>
                      <a:lnTo>
                        <a:pt x="10259" y="5872"/>
                      </a:lnTo>
                      <a:lnTo>
                        <a:pt x="10202" y="6029"/>
                      </a:lnTo>
                      <a:lnTo>
                        <a:pt x="9917" y="7025"/>
                      </a:lnTo>
                      <a:lnTo>
                        <a:pt x="9803" y="7287"/>
                      </a:lnTo>
                      <a:lnTo>
                        <a:pt x="9518" y="7707"/>
                      </a:lnTo>
                      <a:lnTo>
                        <a:pt x="9119" y="8021"/>
                      </a:lnTo>
                      <a:lnTo>
                        <a:pt x="8891" y="8126"/>
                      </a:lnTo>
                      <a:lnTo>
                        <a:pt x="8321" y="8231"/>
                      </a:lnTo>
                      <a:lnTo>
                        <a:pt x="7979" y="8231"/>
                      </a:lnTo>
                      <a:lnTo>
                        <a:pt x="7694" y="8179"/>
                      </a:lnTo>
                      <a:lnTo>
                        <a:pt x="6725" y="7917"/>
                      </a:lnTo>
                      <a:lnTo>
                        <a:pt x="6383" y="7917"/>
                      </a:lnTo>
                      <a:lnTo>
                        <a:pt x="6383" y="7969"/>
                      </a:lnTo>
                      <a:lnTo>
                        <a:pt x="5870" y="7654"/>
                      </a:lnTo>
                      <a:lnTo>
                        <a:pt x="4445" y="6816"/>
                      </a:lnTo>
                      <a:lnTo>
                        <a:pt x="3420" y="3670"/>
                      </a:lnTo>
                      <a:lnTo>
                        <a:pt x="3135" y="3722"/>
                      </a:lnTo>
                      <a:lnTo>
                        <a:pt x="3875" y="6553"/>
                      </a:lnTo>
                      <a:lnTo>
                        <a:pt x="2565" y="5872"/>
                      </a:lnTo>
                      <a:lnTo>
                        <a:pt x="1995" y="4089"/>
                      </a:lnTo>
                      <a:lnTo>
                        <a:pt x="1710" y="4142"/>
                      </a:lnTo>
                      <a:lnTo>
                        <a:pt x="2109" y="5662"/>
                      </a:lnTo>
                      <a:lnTo>
                        <a:pt x="1482" y="5400"/>
                      </a:lnTo>
                      <a:lnTo>
                        <a:pt x="855" y="5190"/>
                      </a:lnTo>
                      <a:lnTo>
                        <a:pt x="741" y="5138"/>
                      </a:lnTo>
                      <a:lnTo>
                        <a:pt x="456" y="5610"/>
                      </a:lnTo>
                      <a:lnTo>
                        <a:pt x="513" y="5662"/>
                      </a:lnTo>
                      <a:lnTo>
                        <a:pt x="1653" y="6501"/>
                      </a:lnTo>
                      <a:lnTo>
                        <a:pt x="0" y="6920"/>
                      </a:lnTo>
                      <a:lnTo>
                        <a:pt x="57" y="7183"/>
                      </a:lnTo>
                      <a:lnTo>
                        <a:pt x="2052" y="6711"/>
                      </a:lnTo>
                      <a:lnTo>
                        <a:pt x="3363" y="7445"/>
                      </a:lnTo>
                      <a:lnTo>
                        <a:pt x="285" y="8283"/>
                      </a:lnTo>
                      <a:lnTo>
                        <a:pt x="342" y="8546"/>
                      </a:lnTo>
                      <a:lnTo>
                        <a:pt x="3932" y="7759"/>
                      </a:lnTo>
                      <a:lnTo>
                        <a:pt x="5414" y="8441"/>
                      </a:lnTo>
                      <a:lnTo>
                        <a:pt x="5927" y="8703"/>
                      </a:lnTo>
                      <a:lnTo>
                        <a:pt x="5927" y="8755"/>
                      </a:lnTo>
                      <a:lnTo>
                        <a:pt x="6041" y="8913"/>
                      </a:lnTo>
                      <a:lnTo>
                        <a:pt x="6839" y="9594"/>
                      </a:lnTo>
                      <a:lnTo>
                        <a:pt x="7010" y="9804"/>
                      </a:lnTo>
                      <a:lnTo>
                        <a:pt x="7238" y="10276"/>
                      </a:lnTo>
                      <a:lnTo>
                        <a:pt x="7352" y="10695"/>
                      </a:lnTo>
                      <a:lnTo>
                        <a:pt x="7352" y="10852"/>
                      </a:lnTo>
                      <a:lnTo>
                        <a:pt x="7238" y="11324"/>
                      </a:lnTo>
                      <a:lnTo>
                        <a:pt x="7010" y="11744"/>
                      </a:lnTo>
                      <a:lnTo>
                        <a:pt x="6839" y="11953"/>
                      </a:lnTo>
                      <a:lnTo>
                        <a:pt x="5927" y="12792"/>
                      </a:lnTo>
                      <a:lnTo>
                        <a:pt x="5927" y="12845"/>
                      </a:lnTo>
                      <a:lnTo>
                        <a:pt x="5984" y="12897"/>
                      </a:lnTo>
                      <a:lnTo>
                        <a:pt x="5414" y="13159"/>
                      </a:lnTo>
                      <a:lnTo>
                        <a:pt x="3932" y="13893"/>
                      </a:lnTo>
                      <a:lnTo>
                        <a:pt x="399" y="13107"/>
                      </a:lnTo>
                      <a:lnTo>
                        <a:pt x="342" y="13369"/>
                      </a:lnTo>
                      <a:lnTo>
                        <a:pt x="3363" y="14155"/>
                      </a:lnTo>
                      <a:lnTo>
                        <a:pt x="2052" y="14889"/>
                      </a:lnTo>
                      <a:lnTo>
                        <a:pt x="114" y="14470"/>
                      </a:lnTo>
                      <a:lnTo>
                        <a:pt x="0" y="14680"/>
                      </a:lnTo>
                      <a:lnTo>
                        <a:pt x="1653" y="15151"/>
                      </a:lnTo>
                      <a:lnTo>
                        <a:pt x="1083" y="15518"/>
                      </a:lnTo>
                      <a:lnTo>
                        <a:pt x="513" y="15938"/>
                      </a:lnTo>
                      <a:lnTo>
                        <a:pt x="456" y="15990"/>
                      </a:lnTo>
                      <a:lnTo>
                        <a:pt x="741" y="16462"/>
                      </a:lnTo>
                      <a:lnTo>
                        <a:pt x="855" y="16410"/>
                      </a:lnTo>
                      <a:lnTo>
                        <a:pt x="1539" y="16200"/>
                      </a:lnTo>
                      <a:lnTo>
                        <a:pt x="2166" y="15938"/>
                      </a:lnTo>
                      <a:lnTo>
                        <a:pt x="1767" y="17458"/>
                      </a:lnTo>
                      <a:lnTo>
                        <a:pt x="2052" y="17563"/>
                      </a:lnTo>
                      <a:lnTo>
                        <a:pt x="2622" y="15728"/>
                      </a:lnTo>
                      <a:lnTo>
                        <a:pt x="3932" y="15047"/>
                      </a:lnTo>
                      <a:lnTo>
                        <a:pt x="3192" y="17878"/>
                      </a:lnTo>
                      <a:lnTo>
                        <a:pt x="3477" y="17983"/>
                      </a:lnTo>
                      <a:lnTo>
                        <a:pt x="4502" y="14732"/>
                      </a:lnTo>
                      <a:lnTo>
                        <a:pt x="6383" y="13579"/>
                      </a:lnTo>
                      <a:lnTo>
                        <a:pt x="6440" y="13631"/>
                      </a:lnTo>
                      <a:lnTo>
                        <a:pt x="6497" y="13631"/>
                      </a:lnTo>
                      <a:lnTo>
                        <a:pt x="6725" y="13579"/>
                      </a:lnTo>
                      <a:lnTo>
                        <a:pt x="7694" y="13369"/>
                      </a:lnTo>
                      <a:lnTo>
                        <a:pt x="7979" y="13317"/>
                      </a:lnTo>
                      <a:lnTo>
                        <a:pt x="8321" y="13317"/>
                      </a:lnTo>
                      <a:lnTo>
                        <a:pt x="8891" y="13421"/>
                      </a:lnTo>
                      <a:lnTo>
                        <a:pt x="9119" y="13526"/>
                      </a:lnTo>
                      <a:lnTo>
                        <a:pt x="9518" y="13841"/>
                      </a:lnTo>
                      <a:lnTo>
                        <a:pt x="9803" y="14260"/>
                      </a:lnTo>
                      <a:lnTo>
                        <a:pt x="9917" y="14522"/>
                      </a:lnTo>
                      <a:lnTo>
                        <a:pt x="10202" y="15571"/>
                      </a:lnTo>
                      <a:lnTo>
                        <a:pt x="10259" y="15676"/>
                      </a:lnTo>
                      <a:lnTo>
                        <a:pt x="10373" y="15676"/>
                      </a:lnTo>
                      <a:lnTo>
                        <a:pt x="10316" y="16305"/>
                      </a:lnTo>
                      <a:lnTo>
                        <a:pt x="10259" y="17825"/>
                      </a:lnTo>
                      <a:lnTo>
                        <a:pt x="7751" y="20237"/>
                      </a:lnTo>
                      <a:lnTo>
                        <a:pt x="7979" y="20394"/>
                      </a:lnTo>
                      <a:lnTo>
                        <a:pt x="10259" y="18402"/>
                      </a:lnTo>
                      <a:lnTo>
                        <a:pt x="10316" y="19817"/>
                      </a:lnTo>
                      <a:lnTo>
                        <a:pt x="8891" y="21128"/>
                      </a:lnTo>
                      <a:lnTo>
                        <a:pt x="9119" y="21338"/>
                      </a:lnTo>
                      <a:lnTo>
                        <a:pt x="10316" y="20237"/>
                      </a:lnTo>
                      <a:lnTo>
                        <a:pt x="10373" y="20866"/>
                      </a:lnTo>
                      <a:lnTo>
                        <a:pt x="10487" y="21548"/>
                      </a:lnTo>
                      <a:lnTo>
                        <a:pt x="10544" y="21600"/>
                      </a:lnTo>
                      <a:lnTo>
                        <a:pt x="11113" y="21600"/>
                      </a:lnTo>
                      <a:lnTo>
                        <a:pt x="11113" y="21548"/>
                      </a:lnTo>
                      <a:lnTo>
                        <a:pt x="11284" y="20866"/>
                      </a:lnTo>
                      <a:lnTo>
                        <a:pt x="11341" y="20237"/>
                      </a:lnTo>
                      <a:lnTo>
                        <a:pt x="12595" y="21338"/>
                      </a:lnTo>
                      <a:lnTo>
                        <a:pt x="12766" y="21128"/>
                      </a:lnTo>
                      <a:lnTo>
                        <a:pt x="11341" y="19765"/>
                      </a:lnTo>
                      <a:lnTo>
                        <a:pt x="11398" y="18402"/>
                      </a:lnTo>
                      <a:lnTo>
                        <a:pt x="13678" y="20394"/>
                      </a:lnTo>
                      <a:lnTo>
                        <a:pt x="13906" y="20184"/>
                      </a:lnTo>
                      <a:lnTo>
                        <a:pt x="11398" y="17773"/>
                      </a:lnTo>
                      <a:lnTo>
                        <a:pt x="11284" y="16252"/>
                      </a:lnTo>
                      <a:lnTo>
                        <a:pt x="11227" y="15728"/>
                      </a:lnTo>
                      <a:lnTo>
                        <a:pt x="11341" y="15728"/>
                      </a:lnTo>
                      <a:lnTo>
                        <a:pt x="11398" y="15571"/>
                      </a:lnTo>
                      <a:lnTo>
                        <a:pt x="11683" y="14575"/>
                      </a:lnTo>
                      <a:lnTo>
                        <a:pt x="11797" y="14313"/>
                      </a:lnTo>
                      <a:lnTo>
                        <a:pt x="12082" y="13893"/>
                      </a:lnTo>
                      <a:lnTo>
                        <a:pt x="12253" y="13683"/>
                      </a:lnTo>
                      <a:lnTo>
                        <a:pt x="12709" y="13474"/>
                      </a:lnTo>
                      <a:lnTo>
                        <a:pt x="12994" y="13369"/>
                      </a:lnTo>
                      <a:lnTo>
                        <a:pt x="13279" y="13317"/>
                      </a:lnTo>
                      <a:lnTo>
                        <a:pt x="13621" y="13317"/>
                      </a:lnTo>
                      <a:lnTo>
                        <a:pt x="13906" y="13369"/>
                      </a:lnTo>
                      <a:lnTo>
                        <a:pt x="14875" y="13631"/>
                      </a:lnTo>
                      <a:lnTo>
                        <a:pt x="15103" y="13683"/>
                      </a:lnTo>
                      <a:lnTo>
                        <a:pt x="15217" y="13631"/>
                      </a:lnTo>
                      <a:lnTo>
                        <a:pt x="15217" y="13579"/>
                      </a:lnTo>
                      <a:lnTo>
                        <a:pt x="15730" y="13893"/>
                      </a:lnTo>
                      <a:lnTo>
                        <a:pt x="17155" y="14732"/>
                      </a:lnTo>
                      <a:lnTo>
                        <a:pt x="18180" y="17930"/>
                      </a:lnTo>
                      <a:lnTo>
                        <a:pt x="18465" y="17825"/>
                      </a:lnTo>
                      <a:lnTo>
                        <a:pt x="17725" y="15047"/>
                      </a:lnTo>
                      <a:lnTo>
                        <a:pt x="19035" y="15728"/>
                      </a:lnTo>
                      <a:lnTo>
                        <a:pt x="19605" y="17458"/>
                      </a:lnTo>
                      <a:lnTo>
                        <a:pt x="19890" y="17406"/>
                      </a:lnTo>
                      <a:lnTo>
                        <a:pt x="19491" y="15885"/>
                      </a:lnTo>
                      <a:lnTo>
                        <a:pt x="20745" y="16410"/>
                      </a:lnTo>
                      <a:lnTo>
                        <a:pt x="20859" y="16410"/>
                      </a:lnTo>
                      <a:lnTo>
                        <a:pt x="21144" y="15938"/>
                      </a:lnTo>
                      <a:lnTo>
                        <a:pt x="21087" y="15885"/>
                      </a:lnTo>
                      <a:lnTo>
                        <a:pt x="20517" y="15466"/>
                      </a:lnTo>
                      <a:lnTo>
                        <a:pt x="19947" y="15099"/>
                      </a:lnTo>
                      <a:close/>
                      <a:moveTo>
                        <a:pt x="9233" y="11115"/>
                      </a:moveTo>
                      <a:lnTo>
                        <a:pt x="8834" y="10800"/>
                      </a:lnTo>
                      <a:lnTo>
                        <a:pt x="9233" y="10433"/>
                      </a:lnTo>
                      <a:lnTo>
                        <a:pt x="9746" y="10800"/>
                      </a:lnTo>
                      <a:lnTo>
                        <a:pt x="9233" y="11115"/>
                      </a:lnTo>
                      <a:close/>
                      <a:moveTo>
                        <a:pt x="9803" y="12373"/>
                      </a:moveTo>
                      <a:lnTo>
                        <a:pt x="9689" y="11849"/>
                      </a:lnTo>
                      <a:lnTo>
                        <a:pt x="10259" y="11639"/>
                      </a:lnTo>
                      <a:lnTo>
                        <a:pt x="10316" y="12216"/>
                      </a:lnTo>
                      <a:lnTo>
                        <a:pt x="9803" y="12373"/>
                      </a:lnTo>
                      <a:close/>
                      <a:moveTo>
                        <a:pt x="10259" y="9961"/>
                      </a:moveTo>
                      <a:lnTo>
                        <a:pt x="9689" y="9699"/>
                      </a:lnTo>
                      <a:lnTo>
                        <a:pt x="9803" y="9227"/>
                      </a:lnTo>
                      <a:lnTo>
                        <a:pt x="10373" y="9384"/>
                      </a:lnTo>
                      <a:lnTo>
                        <a:pt x="10259" y="9961"/>
                      </a:lnTo>
                      <a:close/>
                      <a:moveTo>
                        <a:pt x="11797" y="9227"/>
                      </a:moveTo>
                      <a:lnTo>
                        <a:pt x="11911" y="9699"/>
                      </a:lnTo>
                      <a:lnTo>
                        <a:pt x="11341" y="9961"/>
                      </a:lnTo>
                      <a:lnTo>
                        <a:pt x="11284" y="9384"/>
                      </a:lnTo>
                      <a:lnTo>
                        <a:pt x="11797" y="9227"/>
                      </a:lnTo>
                      <a:close/>
                      <a:moveTo>
                        <a:pt x="11797" y="12373"/>
                      </a:moveTo>
                      <a:lnTo>
                        <a:pt x="11227" y="12216"/>
                      </a:lnTo>
                      <a:lnTo>
                        <a:pt x="11341" y="11639"/>
                      </a:lnTo>
                      <a:lnTo>
                        <a:pt x="11911" y="11849"/>
                      </a:lnTo>
                      <a:lnTo>
                        <a:pt x="11797" y="12373"/>
                      </a:lnTo>
                      <a:close/>
                      <a:moveTo>
                        <a:pt x="12367" y="11115"/>
                      </a:moveTo>
                      <a:lnTo>
                        <a:pt x="11854" y="10800"/>
                      </a:lnTo>
                      <a:lnTo>
                        <a:pt x="12367" y="10433"/>
                      </a:lnTo>
                      <a:lnTo>
                        <a:pt x="12766" y="10800"/>
                      </a:lnTo>
                      <a:lnTo>
                        <a:pt x="12367" y="11115"/>
                      </a:lnTo>
                      <a:close/>
                    </a:path>
                  </a:pathLst>
                </a:custGeom>
                <a:solidFill>
                  <a:srgbClr val="FEFFFF">
                    <a:alpha val="3000"/>
                  </a:srgbClr>
                </a:solidFill>
                <a:ln w="9525" cap="flat">
                  <a:solidFill>
                    <a:srgbClr val="FEFFFF">
                      <a:alpha val="4000"/>
                    </a:srgbClr>
                  </a:solidFill>
                  <a:prstDash val="solid"/>
                  <a:round/>
                </a:ln>
                <a:effectLst/>
              </p:spPr>
              <p:txBody>
                <a:bodyPr wrap="square" lIns="45719" tIns="45719" rIns="45719" bIns="45719" numCol="1" anchor="t">
                  <a:noAutofit/>
                </a:bodyPr>
                <a:lstStyle/>
                <a:p>
                  <a:pPr defTabSz="457200">
                    <a:defRPr>
                      <a:solidFill>
                        <a:srgbClr val="FFFFFF"/>
                      </a:solidFill>
                    </a:defRPr>
                  </a:pPr>
                  <a:endParaRPr/>
                </a:p>
              </p:txBody>
            </p:sp>
            <p:sp>
              <p:nvSpPr>
                <p:cNvPr id="161" name="Freeform 25"/>
                <p:cNvSpPr/>
                <p:nvPr/>
              </p:nvSpPr>
              <p:spPr>
                <a:xfrm rot="20016555">
                  <a:off x="874136" y="2380353"/>
                  <a:ext cx="824485" cy="946710"/>
                </a:xfrm>
                <a:custGeom>
                  <a:avLst/>
                  <a:gdLst/>
                  <a:ahLst/>
                  <a:cxnLst>
                    <a:cxn ang="0">
                      <a:pos x="wd2" y="hd2"/>
                    </a:cxn>
                    <a:cxn ang="5400000">
                      <a:pos x="wd2" y="hd2"/>
                    </a:cxn>
                    <a:cxn ang="10800000">
                      <a:pos x="wd2" y="hd2"/>
                    </a:cxn>
                    <a:cxn ang="16200000">
                      <a:pos x="wd2" y="hd2"/>
                    </a:cxn>
                  </a:cxnLst>
                  <a:rect l="0" t="0" r="r" b="b"/>
                  <a:pathLst>
                    <a:path w="21600" h="21600" extrusionOk="0">
                      <a:moveTo>
                        <a:pt x="21371" y="15976"/>
                      </a:moveTo>
                      <a:lnTo>
                        <a:pt x="20914" y="15727"/>
                      </a:lnTo>
                      <a:lnTo>
                        <a:pt x="20971" y="15677"/>
                      </a:lnTo>
                      <a:lnTo>
                        <a:pt x="21029" y="15578"/>
                      </a:lnTo>
                      <a:lnTo>
                        <a:pt x="20971" y="15528"/>
                      </a:lnTo>
                      <a:lnTo>
                        <a:pt x="20057" y="14881"/>
                      </a:lnTo>
                      <a:lnTo>
                        <a:pt x="19143" y="14334"/>
                      </a:lnTo>
                      <a:lnTo>
                        <a:pt x="20914" y="13886"/>
                      </a:lnTo>
                      <a:lnTo>
                        <a:pt x="20857" y="13637"/>
                      </a:lnTo>
                      <a:lnTo>
                        <a:pt x="18686" y="14085"/>
                      </a:lnTo>
                      <a:lnTo>
                        <a:pt x="18057" y="13786"/>
                      </a:lnTo>
                      <a:lnTo>
                        <a:pt x="17429" y="13288"/>
                      </a:lnTo>
                      <a:lnTo>
                        <a:pt x="20571" y="12492"/>
                      </a:lnTo>
                      <a:lnTo>
                        <a:pt x="20514" y="12194"/>
                      </a:lnTo>
                      <a:lnTo>
                        <a:pt x="17086" y="12940"/>
                      </a:lnTo>
                      <a:lnTo>
                        <a:pt x="16800" y="12542"/>
                      </a:lnTo>
                      <a:lnTo>
                        <a:pt x="16514" y="12194"/>
                      </a:lnTo>
                      <a:lnTo>
                        <a:pt x="16286" y="11795"/>
                      </a:lnTo>
                      <a:lnTo>
                        <a:pt x="16171" y="11447"/>
                      </a:lnTo>
                      <a:lnTo>
                        <a:pt x="17600" y="12194"/>
                      </a:lnTo>
                      <a:lnTo>
                        <a:pt x="17771" y="12243"/>
                      </a:lnTo>
                      <a:lnTo>
                        <a:pt x="17829" y="12243"/>
                      </a:lnTo>
                      <a:lnTo>
                        <a:pt x="17886" y="12194"/>
                      </a:lnTo>
                      <a:lnTo>
                        <a:pt x="17886" y="12144"/>
                      </a:lnTo>
                      <a:lnTo>
                        <a:pt x="17771" y="11994"/>
                      </a:lnTo>
                      <a:lnTo>
                        <a:pt x="16743" y="11298"/>
                      </a:lnTo>
                      <a:lnTo>
                        <a:pt x="16457" y="11049"/>
                      </a:lnTo>
                      <a:lnTo>
                        <a:pt x="16286" y="10800"/>
                      </a:lnTo>
                      <a:lnTo>
                        <a:pt x="16457" y="10551"/>
                      </a:lnTo>
                      <a:lnTo>
                        <a:pt x="16743" y="10302"/>
                      </a:lnTo>
                      <a:lnTo>
                        <a:pt x="17771" y="9606"/>
                      </a:lnTo>
                      <a:lnTo>
                        <a:pt x="17886" y="9456"/>
                      </a:lnTo>
                      <a:lnTo>
                        <a:pt x="17886" y="9406"/>
                      </a:lnTo>
                      <a:lnTo>
                        <a:pt x="17829" y="9307"/>
                      </a:lnTo>
                      <a:lnTo>
                        <a:pt x="17771" y="9307"/>
                      </a:lnTo>
                      <a:lnTo>
                        <a:pt x="17600" y="9357"/>
                      </a:lnTo>
                      <a:lnTo>
                        <a:pt x="17314" y="9506"/>
                      </a:lnTo>
                      <a:lnTo>
                        <a:pt x="16171" y="10153"/>
                      </a:lnTo>
                      <a:lnTo>
                        <a:pt x="16286" y="9755"/>
                      </a:lnTo>
                      <a:lnTo>
                        <a:pt x="16514" y="9357"/>
                      </a:lnTo>
                      <a:lnTo>
                        <a:pt x="16800" y="9008"/>
                      </a:lnTo>
                      <a:lnTo>
                        <a:pt x="17143" y="8610"/>
                      </a:lnTo>
                      <a:lnTo>
                        <a:pt x="20457" y="9307"/>
                      </a:lnTo>
                      <a:lnTo>
                        <a:pt x="20514" y="9008"/>
                      </a:lnTo>
                      <a:lnTo>
                        <a:pt x="17486" y="8262"/>
                      </a:lnTo>
                      <a:lnTo>
                        <a:pt x="18171" y="7665"/>
                      </a:lnTo>
                      <a:lnTo>
                        <a:pt x="18743" y="7416"/>
                      </a:lnTo>
                      <a:lnTo>
                        <a:pt x="20800" y="7864"/>
                      </a:lnTo>
                      <a:lnTo>
                        <a:pt x="20857" y="7615"/>
                      </a:lnTo>
                      <a:lnTo>
                        <a:pt x="19143" y="7167"/>
                      </a:lnTo>
                      <a:lnTo>
                        <a:pt x="20057" y="6619"/>
                      </a:lnTo>
                      <a:lnTo>
                        <a:pt x="20914" y="6022"/>
                      </a:lnTo>
                      <a:lnTo>
                        <a:pt x="20971" y="5972"/>
                      </a:lnTo>
                      <a:lnTo>
                        <a:pt x="20971" y="5923"/>
                      </a:lnTo>
                      <a:lnTo>
                        <a:pt x="20914" y="5873"/>
                      </a:lnTo>
                      <a:lnTo>
                        <a:pt x="21371" y="5624"/>
                      </a:lnTo>
                      <a:lnTo>
                        <a:pt x="21600" y="5475"/>
                      </a:lnTo>
                      <a:lnTo>
                        <a:pt x="21543" y="5375"/>
                      </a:lnTo>
                      <a:lnTo>
                        <a:pt x="21486" y="5325"/>
                      </a:lnTo>
                      <a:lnTo>
                        <a:pt x="21486" y="5276"/>
                      </a:lnTo>
                      <a:lnTo>
                        <a:pt x="21257" y="5425"/>
                      </a:lnTo>
                      <a:lnTo>
                        <a:pt x="20800" y="5624"/>
                      </a:lnTo>
                      <a:lnTo>
                        <a:pt x="20743" y="5574"/>
                      </a:lnTo>
                      <a:lnTo>
                        <a:pt x="20686" y="5475"/>
                      </a:lnTo>
                      <a:lnTo>
                        <a:pt x="20571" y="5524"/>
                      </a:lnTo>
                      <a:lnTo>
                        <a:pt x="19543" y="5873"/>
                      </a:lnTo>
                      <a:lnTo>
                        <a:pt x="18514" y="6271"/>
                      </a:lnTo>
                      <a:lnTo>
                        <a:pt x="18971" y="4728"/>
                      </a:lnTo>
                      <a:lnTo>
                        <a:pt x="18686" y="4629"/>
                      </a:lnTo>
                      <a:lnTo>
                        <a:pt x="18057" y="6470"/>
                      </a:lnTo>
                      <a:lnTo>
                        <a:pt x="17371" y="6818"/>
                      </a:lnTo>
                      <a:lnTo>
                        <a:pt x="16571" y="7018"/>
                      </a:lnTo>
                      <a:lnTo>
                        <a:pt x="17371" y="4280"/>
                      </a:lnTo>
                      <a:lnTo>
                        <a:pt x="17086" y="4181"/>
                      </a:lnTo>
                      <a:lnTo>
                        <a:pt x="16114" y="7117"/>
                      </a:lnTo>
                      <a:lnTo>
                        <a:pt x="15086" y="7217"/>
                      </a:lnTo>
                      <a:lnTo>
                        <a:pt x="14571" y="7167"/>
                      </a:lnTo>
                      <a:lnTo>
                        <a:pt x="14171" y="7067"/>
                      </a:lnTo>
                      <a:lnTo>
                        <a:pt x="15086" y="6619"/>
                      </a:lnTo>
                      <a:lnTo>
                        <a:pt x="15600" y="6420"/>
                      </a:lnTo>
                      <a:lnTo>
                        <a:pt x="15771" y="6271"/>
                      </a:lnTo>
                      <a:lnTo>
                        <a:pt x="15771" y="6221"/>
                      </a:lnTo>
                      <a:lnTo>
                        <a:pt x="15714" y="6122"/>
                      </a:lnTo>
                      <a:lnTo>
                        <a:pt x="15657" y="6122"/>
                      </a:lnTo>
                      <a:lnTo>
                        <a:pt x="15371" y="6171"/>
                      </a:lnTo>
                      <a:lnTo>
                        <a:pt x="14286" y="6570"/>
                      </a:lnTo>
                      <a:lnTo>
                        <a:pt x="13943" y="6619"/>
                      </a:lnTo>
                      <a:lnTo>
                        <a:pt x="13657" y="6669"/>
                      </a:lnTo>
                      <a:lnTo>
                        <a:pt x="13543" y="6669"/>
                      </a:lnTo>
                      <a:lnTo>
                        <a:pt x="13371" y="6371"/>
                      </a:lnTo>
                      <a:lnTo>
                        <a:pt x="13314" y="6072"/>
                      </a:lnTo>
                      <a:lnTo>
                        <a:pt x="13086" y="4927"/>
                      </a:lnTo>
                      <a:lnTo>
                        <a:pt x="13029" y="4778"/>
                      </a:lnTo>
                      <a:lnTo>
                        <a:pt x="12857" y="4778"/>
                      </a:lnTo>
                      <a:lnTo>
                        <a:pt x="12800" y="4828"/>
                      </a:lnTo>
                      <a:lnTo>
                        <a:pt x="12800" y="5027"/>
                      </a:lnTo>
                      <a:lnTo>
                        <a:pt x="12857" y="6420"/>
                      </a:lnTo>
                      <a:lnTo>
                        <a:pt x="12514" y="6122"/>
                      </a:lnTo>
                      <a:lnTo>
                        <a:pt x="12229" y="5773"/>
                      </a:lnTo>
                      <a:lnTo>
                        <a:pt x="12000" y="5375"/>
                      </a:lnTo>
                      <a:lnTo>
                        <a:pt x="11771" y="4927"/>
                      </a:lnTo>
                      <a:lnTo>
                        <a:pt x="14171" y="2787"/>
                      </a:lnTo>
                      <a:lnTo>
                        <a:pt x="13886" y="2588"/>
                      </a:lnTo>
                      <a:lnTo>
                        <a:pt x="11657" y="4479"/>
                      </a:lnTo>
                      <a:lnTo>
                        <a:pt x="11429" y="3683"/>
                      </a:lnTo>
                      <a:lnTo>
                        <a:pt x="11429" y="3135"/>
                      </a:lnTo>
                      <a:lnTo>
                        <a:pt x="12914" y="1792"/>
                      </a:lnTo>
                      <a:lnTo>
                        <a:pt x="12686" y="1593"/>
                      </a:lnTo>
                      <a:lnTo>
                        <a:pt x="11371" y="2688"/>
                      </a:lnTo>
                      <a:lnTo>
                        <a:pt x="11314" y="1742"/>
                      </a:lnTo>
                      <a:lnTo>
                        <a:pt x="11143" y="747"/>
                      </a:lnTo>
                      <a:lnTo>
                        <a:pt x="11086" y="697"/>
                      </a:lnTo>
                      <a:lnTo>
                        <a:pt x="10971" y="697"/>
                      </a:lnTo>
                      <a:lnTo>
                        <a:pt x="10914" y="249"/>
                      </a:lnTo>
                      <a:lnTo>
                        <a:pt x="10914" y="0"/>
                      </a:lnTo>
                      <a:lnTo>
                        <a:pt x="10686" y="0"/>
                      </a:lnTo>
                      <a:lnTo>
                        <a:pt x="10686" y="697"/>
                      </a:lnTo>
                      <a:lnTo>
                        <a:pt x="10457" y="697"/>
                      </a:lnTo>
                      <a:lnTo>
                        <a:pt x="10457" y="747"/>
                      </a:lnTo>
                      <a:lnTo>
                        <a:pt x="10229" y="1742"/>
                      </a:lnTo>
                      <a:lnTo>
                        <a:pt x="10171" y="2737"/>
                      </a:lnTo>
                      <a:lnTo>
                        <a:pt x="8857" y="1593"/>
                      </a:lnTo>
                      <a:lnTo>
                        <a:pt x="8629" y="1792"/>
                      </a:lnTo>
                      <a:lnTo>
                        <a:pt x="10171" y="3185"/>
                      </a:lnTo>
                      <a:lnTo>
                        <a:pt x="10171" y="3832"/>
                      </a:lnTo>
                      <a:lnTo>
                        <a:pt x="9943" y="4529"/>
                      </a:lnTo>
                      <a:lnTo>
                        <a:pt x="7600" y="2588"/>
                      </a:lnTo>
                      <a:lnTo>
                        <a:pt x="7371" y="2787"/>
                      </a:lnTo>
                      <a:lnTo>
                        <a:pt x="9771" y="4977"/>
                      </a:lnTo>
                      <a:lnTo>
                        <a:pt x="9600" y="5425"/>
                      </a:lnTo>
                      <a:lnTo>
                        <a:pt x="9371" y="5823"/>
                      </a:lnTo>
                      <a:lnTo>
                        <a:pt x="8800" y="6420"/>
                      </a:lnTo>
                      <a:lnTo>
                        <a:pt x="8800" y="4778"/>
                      </a:lnTo>
                      <a:lnTo>
                        <a:pt x="8629" y="4778"/>
                      </a:lnTo>
                      <a:lnTo>
                        <a:pt x="8514" y="4927"/>
                      </a:lnTo>
                      <a:lnTo>
                        <a:pt x="8343" y="6072"/>
                      </a:lnTo>
                      <a:lnTo>
                        <a:pt x="8229" y="6371"/>
                      </a:lnTo>
                      <a:lnTo>
                        <a:pt x="8057" y="6669"/>
                      </a:lnTo>
                      <a:lnTo>
                        <a:pt x="7943" y="6669"/>
                      </a:lnTo>
                      <a:lnTo>
                        <a:pt x="7657" y="6619"/>
                      </a:lnTo>
                      <a:lnTo>
                        <a:pt x="7314" y="6570"/>
                      </a:lnTo>
                      <a:lnTo>
                        <a:pt x="6229" y="6171"/>
                      </a:lnTo>
                      <a:lnTo>
                        <a:pt x="6000" y="6122"/>
                      </a:lnTo>
                      <a:lnTo>
                        <a:pt x="5886" y="6122"/>
                      </a:lnTo>
                      <a:lnTo>
                        <a:pt x="5886" y="6271"/>
                      </a:lnTo>
                      <a:lnTo>
                        <a:pt x="6057" y="6420"/>
                      </a:lnTo>
                      <a:lnTo>
                        <a:pt x="6514" y="6619"/>
                      </a:lnTo>
                      <a:lnTo>
                        <a:pt x="7486" y="7067"/>
                      </a:lnTo>
                      <a:lnTo>
                        <a:pt x="7029" y="7167"/>
                      </a:lnTo>
                      <a:lnTo>
                        <a:pt x="6514" y="7217"/>
                      </a:lnTo>
                      <a:lnTo>
                        <a:pt x="6000" y="7167"/>
                      </a:lnTo>
                      <a:lnTo>
                        <a:pt x="5429" y="7117"/>
                      </a:lnTo>
                      <a:lnTo>
                        <a:pt x="4514" y="4280"/>
                      </a:lnTo>
                      <a:lnTo>
                        <a:pt x="4171" y="4330"/>
                      </a:lnTo>
                      <a:lnTo>
                        <a:pt x="4971" y="7018"/>
                      </a:lnTo>
                      <a:lnTo>
                        <a:pt x="4000" y="6769"/>
                      </a:lnTo>
                      <a:lnTo>
                        <a:pt x="3486" y="6520"/>
                      </a:lnTo>
                      <a:lnTo>
                        <a:pt x="2914" y="4728"/>
                      </a:lnTo>
                      <a:lnTo>
                        <a:pt x="2629" y="4778"/>
                      </a:lnTo>
                      <a:lnTo>
                        <a:pt x="3029" y="6321"/>
                      </a:lnTo>
                      <a:lnTo>
                        <a:pt x="2057" y="5873"/>
                      </a:lnTo>
                      <a:lnTo>
                        <a:pt x="1029" y="5524"/>
                      </a:lnTo>
                      <a:lnTo>
                        <a:pt x="914" y="5524"/>
                      </a:lnTo>
                      <a:lnTo>
                        <a:pt x="857" y="5624"/>
                      </a:lnTo>
                      <a:lnTo>
                        <a:pt x="400" y="5425"/>
                      </a:lnTo>
                      <a:lnTo>
                        <a:pt x="114" y="5276"/>
                      </a:lnTo>
                      <a:lnTo>
                        <a:pt x="114" y="5325"/>
                      </a:lnTo>
                      <a:lnTo>
                        <a:pt x="57" y="5375"/>
                      </a:lnTo>
                      <a:lnTo>
                        <a:pt x="0" y="5475"/>
                      </a:lnTo>
                      <a:lnTo>
                        <a:pt x="286" y="5624"/>
                      </a:lnTo>
                      <a:lnTo>
                        <a:pt x="686" y="5873"/>
                      </a:lnTo>
                      <a:lnTo>
                        <a:pt x="629" y="5923"/>
                      </a:lnTo>
                      <a:lnTo>
                        <a:pt x="571" y="6022"/>
                      </a:lnTo>
                      <a:lnTo>
                        <a:pt x="686" y="6072"/>
                      </a:lnTo>
                      <a:lnTo>
                        <a:pt x="1543" y="6669"/>
                      </a:lnTo>
                      <a:lnTo>
                        <a:pt x="2457" y="7266"/>
                      </a:lnTo>
                      <a:lnTo>
                        <a:pt x="686" y="7714"/>
                      </a:lnTo>
                      <a:lnTo>
                        <a:pt x="743" y="7913"/>
                      </a:lnTo>
                      <a:lnTo>
                        <a:pt x="2914" y="7465"/>
                      </a:lnTo>
                      <a:lnTo>
                        <a:pt x="3600" y="7814"/>
                      </a:lnTo>
                      <a:lnTo>
                        <a:pt x="4171" y="8312"/>
                      </a:lnTo>
                      <a:lnTo>
                        <a:pt x="1029" y="9108"/>
                      </a:lnTo>
                      <a:lnTo>
                        <a:pt x="1143" y="9357"/>
                      </a:lnTo>
                      <a:lnTo>
                        <a:pt x="4514" y="8660"/>
                      </a:lnTo>
                      <a:lnTo>
                        <a:pt x="4857" y="9008"/>
                      </a:lnTo>
                      <a:lnTo>
                        <a:pt x="5143" y="9406"/>
                      </a:lnTo>
                      <a:lnTo>
                        <a:pt x="5314" y="9755"/>
                      </a:lnTo>
                      <a:lnTo>
                        <a:pt x="5429" y="10153"/>
                      </a:lnTo>
                      <a:lnTo>
                        <a:pt x="4343" y="9506"/>
                      </a:lnTo>
                      <a:lnTo>
                        <a:pt x="3886" y="9307"/>
                      </a:lnTo>
                      <a:lnTo>
                        <a:pt x="3771" y="9307"/>
                      </a:lnTo>
                      <a:lnTo>
                        <a:pt x="3771" y="9406"/>
                      </a:lnTo>
                      <a:lnTo>
                        <a:pt x="3714" y="9456"/>
                      </a:lnTo>
                      <a:lnTo>
                        <a:pt x="3829" y="9606"/>
                      </a:lnTo>
                      <a:lnTo>
                        <a:pt x="4857" y="10302"/>
                      </a:lnTo>
                      <a:lnTo>
                        <a:pt x="5143" y="10551"/>
                      </a:lnTo>
                      <a:lnTo>
                        <a:pt x="5314" y="10800"/>
                      </a:lnTo>
                      <a:lnTo>
                        <a:pt x="5143" y="11049"/>
                      </a:lnTo>
                      <a:lnTo>
                        <a:pt x="4857" y="11298"/>
                      </a:lnTo>
                      <a:lnTo>
                        <a:pt x="3829" y="11994"/>
                      </a:lnTo>
                      <a:lnTo>
                        <a:pt x="3714" y="12144"/>
                      </a:lnTo>
                      <a:lnTo>
                        <a:pt x="3771" y="12194"/>
                      </a:lnTo>
                      <a:lnTo>
                        <a:pt x="3771" y="12243"/>
                      </a:lnTo>
                      <a:lnTo>
                        <a:pt x="3886" y="12243"/>
                      </a:lnTo>
                      <a:lnTo>
                        <a:pt x="4343" y="12044"/>
                      </a:lnTo>
                      <a:lnTo>
                        <a:pt x="5429" y="11447"/>
                      </a:lnTo>
                      <a:lnTo>
                        <a:pt x="5314" y="11845"/>
                      </a:lnTo>
                      <a:lnTo>
                        <a:pt x="5086" y="12194"/>
                      </a:lnTo>
                      <a:lnTo>
                        <a:pt x="4800" y="12592"/>
                      </a:lnTo>
                      <a:lnTo>
                        <a:pt x="4457" y="12990"/>
                      </a:lnTo>
                      <a:lnTo>
                        <a:pt x="1143" y="12293"/>
                      </a:lnTo>
                      <a:lnTo>
                        <a:pt x="1086" y="12542"/>
                      </a:lnTo>
                      <a:lnTo>
                        <a:pt x="4114" y="13338"/>
                      </a:lnTo>
                      <a:lnTo>
                        <a:pt x="3429" y="13886"/>
                      </a:lnTo>
                      <a:lnTo>
                        <a:pt x="2914" y="14184"/>
                      </a:lnTo>
                      <a:lnTo>
                        <a:pt x="800" y="13736"/>
                      </a:lnTo>
                      <a:lnTo>
                        <a:pt x="743" y="13985"/>
                      </a:lnTo>
                      <a:lnTo>
                        <a:pt x="2457" y="14383"/>
                      </a:lnTo>
                      <a:lnTo>
                        <a:pt x="1543" y="14931"/>
                      </a:lnTo>
                      <a:lnTo>
                        <a:pt x="686" y="15578"/>
                      </a:lnTo>
                      <a:lnTo>
                        <a:pt x="629" y="15628"/>
                      </a:lnTo>
                      <a:lnTo>
                        <a:pt x="686" y="15727"/>
                      </a:lnTo>
                      <a:lnTo>
                        <a:pt x="286" y="15976"/>
                      </a:lnTo>
                      <a:lnTo>
                        <a:pt x="0" y="16125"/>
                      </a:lnTo>
                      <a:lnTo>
                        <a:pt x="57" y="16175"/>
                      </a:lnTo>
                      <a:lnTo>
                        <a:pt x="114" y="16275"/>
                      </a:lnTo>
                      <a:lnTo>
                        <a:pt x="400" y="16175"/>
                      </a:lnTo>
                      <a:lnTo>
                        <a:pt x="857" y="15976"/>
                      </a:lnTo>
                      <a:lnTo>
                        <a:pt x="914" y="16076"/>
                      </a:lnTo>
                      <a:lnTo>
                        <a:pt x="1029" y="16076"/>
                      </a:lnTo>
                      <a:lnTo>
                        <a:pt x="2114" y="15727"/>
                      </a:lnTo>
                      <a:lnTo>
                        <a:pt x="3143" y="15329"/>
                      </a:lnTo>
                      <a:lnTo>
                        <a:pt x="2686" y="16872"/>
                      </a:lnTo>
                      <a:lnTo>
                        <a:pt x="2971" y="16922"/>
                      </a:lnTo>
                      <a:lnTo>
                        <a:pt x="3543" y="15080"/>
                      </a:lnTo>
                      <a:lnTo>
                        <a:pt x="4229" y="14732"/>
                      </a:lnTo>
                      <a:lnTo>
                        <a:pt x="5029" y="14582"/>
                      </a:lnTo>
                      <a:lnTo>
                        <a:pt x="4229" y="17320"/>
                      </a:lnTo>
                      <a:lnTo>
                        <a:pt x="4571" y="17370"/>
                      </a:lnTo>
                      <a:lnTo>
                        <a:pt x="5543" y="14483"/>
                      </a:lnTo>
                      <a:lnTo>
                        <a:pt x="6057" y="14433"/>
                      </a:lnTo>
                      <a:lnTo>
                        <a:pt x="6514" y="14383"/>
                      </a:lnTo>
                      <a:lnTo>
                        <a:pt x="7029" y="14433"/>
                      </a:lnTo>
                      <a:lnTo>
                        <a:pt x="7486" y="14533"/>
                      </a:lnTo>
                      <a:lnTo>
                        <a:pt x="6514" y="14931"/>
                      </a:lnTo>
                      <a:lnTo>
                        <a:pt x="6057" y="15180"/>
                      </a:lnTo>
                      <a:lnTo>
                        <a:pt x="5886" y="15329"/>
                      </a:lnTo>
                      <a:lnTo>
                        <a:pt x="5886" y="15478"/>
                      </a:lnTo>
                      <a:lnTo>
                        <a:pt x="6000" y="15478"/>
                      </a:lnTo>
                      <a:lnTo>
                        <a:pt x="6229" y="15429"/>
                      </a:lnTo>
                      <a:lnTo>
                        <a:pt x="7314" y="15030"/>
                      </a:lnTo>
                      <a:lnTo>
                        <a:pt x="7657" y="14931"/>
                      </a:lnTo>
                      <a:lnTo>
                        <a:pt x="8057" y="14931"/>
                      </a:lnTo>
                      <a:lnTo>
                        <a:pt x="8229" y="15180"/>
                      </a:lnTo>
                      <a:lnTo>
                        <a:pt x="8343" y="15528"/>
                      </a:lnTo>
                      <a:lnTo>
                        <a:pt x="8514" y="16673"/>
                      </a:lnTo>
                      <a:lnTo>
                        <a:pt x="8629" y="16822"/>
                      </a:lnTo>
                      <a:lnTo>
                        <a:pt x="8743" y="16822"/>
                      </a:lnTo>
                      <a:lnTo>
                        <a:pt x="8800" y="16772"/>
                      </a:lnTo>
                      <a:lnTo>
                        <a:pt x="8800" y="15180"/>
                      </a:lnTo>
                      <a:lnTo>
                        <a:pt x="9086" y="15429"/>
                      </a:lnTo>
                      <a:lnTo>
                        <a:pt x="9371" y="15777"/>
                      </a:lnTo>
                      <a:lnTo>
                        <a:pt x="9829" y="16673"/>
                      </a:lnTo>
                      <a:lnTo>
                        <a:pt x="7486" y="18813"/>
                      </a:lnTo>
                      <a:lnTo>
                        <a:pt x="7714" y="19012"/>
                      </a:lnTo>
                      <a:lnTo>
                        <a:pt x="10000" y="17121"/>
                      </a:lnTo>
                      <a:lnTo>
                        <a:pt x="10229" y="17917"/>
                      </a:lnTo>
                      <a:lnTo>
                        <a:pt x="10229" y="18465"/>
                      </a:lnTo>
                      <a:lnTo>
                        <a:pt x="8743" y="19808"/>
                      </a:lnTo>
                      <a:lnTo>
                        <a:pt x="8914" y="19958"/>
                      </a:lnTo>
                      <a:lnTo>
                        <a:pt x="10229" y="18863"/>
                      </a:lnTo>
                      <a:lnTo>
                        <a:pt x="10343" y="19858"/>
                      </a:lnTo>
                      <a:lnTo>
                        <a:pt x="10514" y="20804"/>
                      </a:lnTo>
                      <a:lnTo>
                        <a:pt x="10514" y="20903"/>
                      </a:lnTo>
                      <a:lnTo>
                        <a:pt x="10686" y="20903"/>
                      </a:lnTo>
                      <a:lnTo>
                        <a:pt x="10686" y="21600"/>
                      </a:lnTo>
                      <a:lnTo>
                        <a:pt x="10914" y="21600"/>
                      </a:lnTo>
                      <a:lnTo>
                        <a:pt x="10914" y="21351"/>
                      </a:lnTo>
                      <a:lnTo>
                        <a:pt x="10971" y="20903"/>
                      </a:lnTo>
                      <a:lnTo>
                        <a:pt x="11143" y="20903"/>
                      </a:lnTo>
                      <a:lnTo>
                        <a:pt x="11200" y="20804"/>
                      </a:lnTo>
                      <a:lnTo>
                        <a:pt x="11371" y="19858"/>
                      </a:lnTo>
                      <a:lnTo>
                        <a:pt x="11429" y="18863"/>
                      </a:lnTo>
                      <a:lnTo>
                        <a:pt x="12800" y="19958"/>
                      </a:lnTo>
                      <a:lnTo>
                        <a:pt x="12971" y="19808"/>
                      </a:lnTo>
                      <a:lnTo>
                        <a:pt x="11486" y="18415"/>
                      </a:lnTo>
                      <a:lnTo>
                        <a:pt x="11486" y="17718"/>
                      </a:lnTo>
                      <a:lnTo>
                        <a:pt x="11657" y="17021"/>
                      </a:lnTo>
                      <a:lnTo>
                        <a:pt x="14000" y="19012"/>
                      </a:lnTo>
                      <a:lnTo>
                        <a:pt x="14229" y="18813"/>
                      </a:lnTo>
                      <a:lnTo>
                        <a:pt x="11829" y="16623"/>
                      </a:lnTo>
                      <a:lnTo>
                        <a:pt x="12057" y="16175"/>
                      </a:lnTo>
                      <a:lnTo>
                        <a:pt x="12286" y="15777"/>
                      </a:lnTo>
                      <a:lnTo>
                        <a:pt x="12514" y="15429"/>
                      </a:lnTo>
                      <a:lnTo>
                        <a:pt x="12857" y="15180"/>
                      </a:lnTo>
                      <a:lnTo>
                        <a:pt x="12800" y="16524"/>
                      </a:lnTo>
                      <a:lnTo>
                        <a:pt x="12800" y="16723"/>
                      </a:lnTo>
                      <a:lnTo>
                        <a:pt x="12857" y="16772"/>
                      </a:lnTo>
                      <a:lnTo>
                        <a:pt x="12857" y="16822"/>
                      </a:lnTo>
                      <a:lnTo>
                        <a:pt x="13029" y="16822"/>
                      </a:lnTo>
                      <a:lnTo>
                        <a:pt x="13086" y="16673"/>
                      </a:lnTo>
                      <a:lnTo>
                        <a:pt x="13314" y="15528"/>
                      </a:lnTo>
                      <a:lnTo>
                        <a:pt x="13371" y="15180"/>
                      </a:lnTo>
                      <a:lnTo>
                        <a:pt x="13543" y="14931"/>
                      </a:lnTo>
                      <a:lnTo>
                        <a:pt x="13943" y="14931"/>
                      </a:lnTo>
                      <a:lnTo>
                        <a:pt x="14286" y="15030"/>
                      </a:lnTo>
                      <a:lnTo>
                        <a:pt x="15371" y="15429"/>
                      </a:lnTo>
                      <a:lnTo>
                        <a:pt x="15657" y="15478"/>
                      </a:lnTo>
                      <a:lnTo>
                        <a:pt x="15714" y="15478"/>
                      </a:lnTo>
                      <a:lnTo>
                        <a:pt x="15771" y="15379"/>
                      </a:lnTo>
                      <a:lnTo>
                        <a:pt x="15771" y="15329"/>
                      </a:lnTo>
                      <a:lnTo>
                        <a:pt x="15600" y="15180"/>
                      </a:lnTo>
                      <a:lnTo>
                        <a:pt x="15086" y="14931"/>
                      </a:lnTo>
                      <a:lnTo>
                        <a:pt x="14171" y="14533"/>
                      </a:lnTo>
                      <a:lnTo>
                        <a:pt x="14571" y="14433"/>
                      </a:lnTo>
                      <a:lnTo>
                        <a:pt x="15086" y="14383"/>
                      </a:lnTo>
                      <a:lnTo>
                        <a:pt x="15600" y="14433"/>
                      </a:lnTo>
                      <a:lnTo>
                        <a:pt x="16171" y="14483"/>
                      </a:lnTo>
                      <a:lnTo>
                        <a:pt x="17143" y="17320"/>
                      </a:lnTo>
                      <a:lnTo>
                        <a:pt x="17429" y="17220"/>
                      </a:lnTo>
                      <a:lnTo>
                        <a:pt x="16686" y="14582"/>
                      </a:lnTo>
                      <a:lnTo>
                        <a:pt x="17600" y="14782"/>
                      </a:lnTo>
                      <a:lnTo>
                        <a:pt x="18114" y="15080"/>
                      </a:lnTo>
                      <a:lnTo>
                        <a:pt x="18743" y="16872"/>
                      </a:lnTo>
                      <a:lnTo>
                        <a:pt x="19029" y="16822"/>
                      </a:lnTo>
                      <a:lnTo>
                        <a:pt x="18571" y="15279"/>
                      </a:lnTo>
                      <a:lnTo>
                        <a:pt x="19543" y="15677"/>
                      </a:lnTo>
                      <a:lnTo>
                        <a:pt x="20629" y="16026"/>
                      </a:lnTo>
                      <a:lnTo>
                        <a:pt x="20686" y="16076"/>
                      </a:lnTo>
                      <a:lnTo>
                        <a:pt x="20743" y="15976"/>
                      </a:lnTo>
                      <a:lnTo>
                        <a:pt x="20800" y="15976"/>
                      </a:lnTo>
                      <a:lnTo>
                        <a:pt x="21486" y="16275"/>
                      </a:lnTo>
                      <a:lnTo>
                        <a:pt x="21543" y="16175"/>
                      </a:lnTo>
                      <a:lnTo>
                        <a:pt x="21600" y="16125"/>
                      </a:lnTo>
                      <a:lnTo>
                        <a:pt x="21371" y="15976"/>
                      </a:lnTo>
                      <a:close/>
                      <a:moveTo>
                        <a:pt x="11943" y="10800"/>
                      </a:moveTo>
                      <a:lnTo>
                        <a:pt x="12743" y="10302"/>
                      </a:lnTo>
                      <a:lnTo>
                        <a:pt x="13543" y="9854"/>
                      </a:lnTo>
                      <a:lnTo>
                        <a:pt x="15086" y="10800"/>
                      </a:lnTo>
                      <a:lnTo>
                        <a:pt x="13543" y="11746"/>
                      </a:lnTo>
                      <a:lnTo>
                        <a:pt x="12743" y="11298"/>
                      </a:lnTo>
                      <a:lnTo>
                        <a:pt x="11943" y="10800"/>
                      </a:lnTo>
                      <a:close/>
                      <a:moveTo>
                        <a:pt x="11371" y="9954"/>
                      </a:moveTo>
                      <a:lnTo>
                        <a:pt x="11257" y="9108"/>
                      </a:lnTo>
                      <a:lnTo>
                        <a:pt x="11200" y="8262"/>
                      </a:lnTo>
                      <a:lnTo>
                        <a:pt x="12971" y="7565"/>
                      </a:lnTo>
                      <a:lnTo>
                        <a:pt x="13143" y="9207"/>
                      </a:lnTo>
                      <a:lnTo>
                        <a:pt x="12286" y="9606"/>
                      </a:lnTo>
                      <a:lnTo>
                        <a:pt x="11371" y="9954"/>
                      </a:lnTo>
                      <a:close/>
                      <a:moveTo>
                        <a:pt x="10229" y="9954"/>
                      </a:moveTo>
                      <a:lnTo>
                        <a:pt x="9371" y="9606"/>
                      </a:lnTo>
                      <a:lnTo>
                        <a:pt x="8514" y="9207"/>
                      </a:lnTo>
                      <a:lnTo>
                        <a:pt x="8686" y="7565"/>
                      </a:lnTo>
                      <a:lnTo>
                        <a:pt x="10400" y="8262"/>
                      </a:lnTo>
                      <a:lnTo>
                        <a:pt x="10343" y="9108"/>
                      </a:lnTo>
                      <a:lnTo>
                        <a:pt x="10229" y="9954"/>
                      </a:lnTo>
                      <a:close/>
                      <a:moveTo>
                        <a:pt x="9657" y="10800"/>
                      </a:moveTo>
                      <a:lnTo>
                        <a:pt x="8914" y="11298"/>
                      </a:lnTo>
                      <a:lnTo>
                        <a:pt x="8114" y="11746"/>
                      </a:lnTo>
                      <a:lnTo>
                        <a:pt x="6514" y="10800"/>
                      </a:lnTo>
                      <a:lnTo>
                        <a:pt x="8114" y="9854"/>
                      </a:lnTo>
                      <a:lnTo>
                        <a:pt x="8914" y="10302"/>
                      </a:lnTo>
                      <a:lnTo>
                        <a:pt x="9657" y="10800"/>
                      </a:lnTo>
                      <a:close/>
                      <a:moveTo>
                        <a:pt x="10229" y="11646"/>
                      </a:moveTo>
                      <a:lnTo>
                        <a:pt x="10343" y="12492"/>
                      </a:lnTo>
                      <a:lnTo>
                        <a:pt x="10400" y="13338"/>
                      </a:lnTo>
                      <a:lnTo>
                        <a:pt x="8686" y="14035"/>
                      </a:lnTo>
                      <a:lnTo>
                        <a:pt x="8514" y="12343"/>
                      </a:lnTo>
                      <a:lnTo>
                        <a:pt x="10229" y="11646"/>
                      </a:lnTo>
                      <a:close/>
                      <a:moveTo>
                        <a:pt x="11371" y="11646"/>
                      </a:moveTo>
                      <a:lnTo>
                        <a:pt x="12286" y="11994"/>
                      </a:lnTo>
                      <a:lnTo>
                        <a:pt x="13143" y="12393"/>
                      </a:lnTo>
                      <a:lnTo>
                        <a:pt x="12971" y="14035"/>
                      </a:lnTo>
                      <a:lnTo>
                        <a:pt x="11200" y="13338"/>
                      </a:lnTo>
                      <a:lnTo>
                        <a:pt x="11257" y="12492"/>
                      </a:lnTo>
                      <a:lnTo>
                        <a:pt x="11371" y="11646"/>
                      </a:lnTo>
                      <a:close/>
                    </a:path>
                  </a:pathLst>
                </a:custGeom>
                <a:solidFill>
                  <a:srgbClr val="FEFFFF">
                    <a:alpha val="3000"/>
                  </a:srgbClr>
                </a:solidFill>
                <a:ln w="9525" cap="flat">
                  <a:solidFill>
                    <a:srgbClr val="FEFFFF">
                      <a:alpha val="5000"/>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62" name="Freeform 29"/>
                <p:cNvSpPr/>
                <p:nvPr/>
              </p:nvSpPr>
              <p:spPr>
                <a:xfrm rot="18879730">
                  <a:off x="1500560" y="977783"/>
                  <a:ext cx="642106" cy="728815"/>
                </a:xfrm>
                <a:custGeom>
                  <a:avLst/>
                  <a:gdLst/>
                  <a:ahLst/>
                  <a:cxnLst>
                    <a:cxn ang="0">
                      <a:pos x="wd2" y="hd2"/>
                    </a:cxn>
                    <a:cxn ang="5400000">
                      <a:pos x="wd2" y="hd2"/>
                    </a:cxn>
                    <a:cxn ang="10800000">
                      <a:pos x="wd2" y="hd2"/>
                    </a:cxn>
                    <a:cxn ang="16200000">
                      <a:pos x="wd2" y="hd2"/>
                    </a:cxn>
                  </a:cxnLst>
                  <a:rect l="0" t="0" r="r" b="b"/>
                  <a:pathLst>
                    <a:path w="21600" h="21600" extrusionOk="0">
                      <a:moveTo>
                        <a:pt x="21542" y="15789"/>
                      </a:moveTo>
                      <a:lnTo>
                        <a:pt x="20608" y="15120"/>
                      </a:lnTo>
                      <a:lnTo>
                        <a:pt x="19615" y="14503"/>
                      </a:lnTo>
                      <a:lnTo>
                        <a:pt x="21542" y="14040"/>
                      </a:lnTo>
                      <a:lnTo>
                        <a:pt x="21425" y="13783"/>
                      </a:lnTo>
                      <a:lnTo>
                        <a:pt x="19206" y="14297"/>
                      </a:lnTo>
                      <a:lnTo>
                        <a:pt x="18331" y="13834"/>
                      </a:lnTo>
                      <a:lnTo>
                        <a:pt x="17455" y="13474"/>
                      </a:lnTo>
                      <a:lnTo>
                        <a:pt x="21191" y="12549"/>
                      </a:lnTo>
                      <a:lnTo>
                        <a:pt x="21075" y="12240"/>
                      </a:lnTo>
                      <a:lnTo>
                        <a:pt x="16813" y="13166"/>
                      </a:lnTo>
                      <a:lnTo>
                        <a:pt x="16229" y="12909"/>
                      </a:lnTo>
                      <a:lnTo>
                        <a:pt x="15529" y="12343"/>
                      </a:lnTo>
                      <a:lnTo>
                        <a:pt x="14886" y="11777"/>
                      </a:lnTo>
                      <a:lnTo>
                        <a:pt x="14361" y="11263"/>
                      </a:lnTo>
                      <a:lnTo>
                        <a:pt x="14069" y="10749"/>
                      </a:lnTo>
                      <a:lnTo>
                        <a:pt x="14186" y="10440"/>
                      </a:lnTo>
                      <a:lnTo>
                        <a:pt x="14361" y="10183"/>
                      </a:lnTo>
                      <a:lnTo>
                        <a:pt x="14886" y="9617"/>
                      </a:lnTo>
                      <a:lnTo>
                        <a:pt x="15529" y="9051"/>
                      </a:lnTo>
                      <a:lnTo>
                        <a:pt x="16288" y="8486"/>
                      </a:lnTo>
                      <a:lnTo>
                        <a:pt x="16463" y="8383"/>
                      </a:lnTo>
                      <a:lnTo>
                        <a:pt x="16871" y="8229"/>
                      </a:lnTo>
                      <a:lnTo>
                        <a:pt x="21016" y="9103"/>
                      </a:lnTo>
                      <a:lnTo>
                        <a:pt x="21133" y="8846"/>
                      </a:lnTo>
                      <a:lnTo>
                        <a:pt x="17514" y="7920"/>
                      </a:lnTo>
                      <a:lnTo>
                        <a:pt x="19206" y="7097"/>
                      </a:lnTo>
                      <a:lnTo>
                        <a:pt x="21425" y="7560"/>
                      </a:lnTo>
                      <a:lnTo>
                        <a:pt x="21483" y="7354"/>
                      </a:lnTo>
                      <a:lnTo>
                        <a:pt x="19615" y="6840"/>
                      </a:lnTo>
                      <a:lnTo>
                        <a:pt x="20608" y="6274"/>
                      </a:lnTo>
                      <a:lnTo>
                        <a:pt x="21542" y="5606"/>
                      </a:lnTo>
                      <a:lnTo>
                        <a:pt x="21600" y="5554"/>
                      </a:lnTo>
                      <a:lnTo>
                        <a:pt x="21250" y="5040"/>
                      </a:lnTo>
                      <a:lnTo>
                        <a:pt x="21191" y="5091"/>
                      </a:lnTo>
                      <a:lnTo>
                        <a:pt x="20024" y="5451"/>
                      </a:lnTo>
                      <a:lnTo>
                        <a:pt x="18973" y="5914"/>
                      </a:lnTo>
                      <a:lnTo>
                        <a:pt x="19440" y="4217"/>
                      </a:lnTo>
                      <a:lnTo>
                        <a:pt x="19148" y="4166"/>
                      </a:lnTo>
                      <a:lnTo>
                        <a:pt x="18506" y="6120"/>
                      </a:lnTo>
                      <a:lnTo>
                        <a:pt x="17689" y="6583"/>
                      </a:lnTo>
                      <a:lnTo>
                        <a:pt x="16871" y="6994"/>
                      </a:lnTo>
                      <a:lnTo>
                        <a:pt x="17747" y="3754"/>
                      </a:lnTo>
                      <a:lnTo>
                        <a:pt x="17455" y="3651"/>
                      </a:lnTo>
                      <a:lnTo>
                        <a:pt x="16229" y="7406"/>
                      </a:lnTo>
                      <a:lnTo>
                        <a:pt x="15937" y="7560"/>
                      </a:lnTo>
                      <a:lnTo>
                        <a:pt x="15704" y="7663"/>
                      </a:lnTo>
                      <a:lnTo>
                        <a:pt x="14945" y="7920"/>
                      </a:lnTo>
                      <a:lnTo>
                        <a:pt x="14186" y="8074"/>
                      </a:lnTo>
                      <a:lnTo>
                        <a:pt x="13485" y="8177"/>
                      </a:lnTo>
                      <a:lnTo>
                        <a:pt x="12902" y="8229"/>
                      </a:lnTo>
                      <a:lnTo>
                        <a:pt x="12435" y="8229"/>
                      </a:lnTo>
                      <a:lnTo>
                        <a:pt x="12084" y="7714"/>
                      </a:lnTo>
                      <a:lnTo>
                        <a:pt x="11792" y="7046"/>
                      </a:lnTo>
                      <a:lnTo>
                        <a:pt x="11559" y="6274"/>
                      </a:lnTo>
                      <a:lnTo>
                        <a:pt x="11325" y="5400"/>
                      </a:lnTo>
                      <a:lnTo>
                        <a:pt x="11384" y="5246"/>
                      </a:lnTo>
                      <a:lnTo>
                        <a:pt x="11384" y="4886"/>
                      </a:lnTo>
                      <a:lnTo>
                        <a:pt x="14361" y="2160"/>
                      </a:lnTo>
                      <a:lnTo>
                        <a:pt x="14128" y="1954"/>
                      </a:lnTo>
                      <a:lnTo>
                        <a:pt x="11442" y="4217"/>
                      </a:lnTo>
                      <a:lnTo>
                        <a:pt x="11442" y="2520"/>
                      </a:lnTo>
                      <a:lnTo>
                        <a:pt x="13018" y="1080"/>
                      </a:lnTo>
                      <a:lnTo>
                        <a:pt x="12843" y="926"/>
                      </a:lnTo>
                      <a:lnTo>
                        <a:pt x="11442" y="2057"/>
                      </a:lnTo>
                      <a:lnTo>
                        <a:pt x="11325" y="1029"/>
                      </a:lnTo>
                      <a:lnTo>
                        <a:pt x="11150" y="51"/>
                      </a:lnTo>
                      <a:lnTo>
                        <a:pt x="11150" y="0"/>
                      </a:lnTo>
                      <a:lnTo>
                        <a:pt x="10450" y="0"/>
                      </a:lnTo>
                      <a:lnTo>
                        <a:pt x="10450" y="51"/>
                      </a:lnTo>
                      <a:lnTo>
                        <a:pt x="10216" y="1080"/>
                      </a:lnTo>
                      <a:lnTo>
                        <a:pt x="10158" y="2109"/>
                      </a:lnTo>
                      <a:lnTo>
                        <a:pt x="8757" y="926"/>
                      </a:lnTo>
                      <a:lnTo>
                        <a:pt x="8523" y="1080"/>
                      </a:lnTo>
                      <a:lnTo>
                        <a:pt x="10158" y="2571"/>
                      </a:lnTo>
                      <a:lnTo>
                        <a:pt x="10158" y="3446"/>
                      </a:lnTo>
                      <a:lnTo>
                        <a:pt x="10216" y="4269"/>
                      </a:lnTo>
                      <a:lnTo>
                        <a:pt x="7414" y="1954"/>
                      </a:lnTo>
                      <a:lnTo>
                        <a:pt x="7181" y="2160"/>
                      </a:lnTo>
                      <a:lnTo>
                        <a:pt x="10216" y="4937"/>
                      </a:lnTo>
                      <a:lnTo>
                        <a:pt x="10275" y="5246"/>
                      </a:lnTo>
                      <a:lnTo>
                        <a:pt x="10275" y="5503"/>
                      </a:lnTo>
                      <a:lnTo>
                        <a:pt x="10099" y="6326"/>
                      </a:lnTo>
                      <a:lnTo>
                        <a:pt x="9866" y="7097"/>
                      </a:lnTo>
                      <a:lnTo>
                        <a:pt x="9574" y="7766"/>
                      </a:lnTo>
                      <a:lnTo>
                        <a:pt x="9399" y="8023"/>
                      </a:lnTo>
                      <a:lnTo>
                        <a:pt x="9224" y="8229"/>
                      </a:lnTo>
                      <a:lnTo>
                        <a:pt x="8757" y="8280"/>
                      </a:lnTo>
                      <a:lnTo>
                        <a:pt x="8115" y="8229"/>
                      </a:lnTo>
                      <a:lnTo>
                        <a:pt x="7414" y="8126"/>
                      </a:lnTo>
                      <a:lnTo>
                        <a:pt x="6655" y="7920"/>
                      </a:lnTo>
                      <a:lnTo>
                        <a:pt x="5838" y="7663"/>
                      </a:lnTo>
                      <a:lnTo>
                        <a:pt x="5721" y="7560"/>
                      </a:lnTo>
                      <a:lnTo>
                        <a:pt x="5371" y="7354"/>
                      </a:lnTo>
                      <a:lnTo>
                        <a:pt x="4145" y="3754"/>
                      </a:lnTo>
                      <a:lnTo>
                        <a:pt x="3795" y="3806"/>
                      </a:lnTo>
                      <a:lnTo>
                        <a:pt x="4729" y="6994"/>
                      </a:lnTo>
                      <a:lnTo>
                        <a:pt x="3094" y="6171"/>
                      </a:lnTo>
                      <a:lnTo>
                        <a:pt x="2452" y="4217"/>
                      </a:lnTo>
                      <a:lnTo>
                        <a:pt x="2160" y="4269"/>
                      </a:lnTo>
                      <a:lnTo>
                        <a:pt x="2627" y="5914"/>
                      </a:lnTo>
                      <a:lnTo>
                        <a:pt x="1576" y="5503"/>
                      </a:lnTo>
                      <a:lnTo>
                        <a:pt x="467" y="5091"/>
                      </a:lnTo>
                      <a:lnTo>
                        <a:pt x="350" y="5091"/>
                      </a:lnTo>
                      <a:lnTo>
                        <a:pt x="292" y="5143"/>
                      </a:lnTo>
                      <a:lnTo>
                        <a:pt x="58" y="5503"/>
                      </a:lnTo>
                      <a:lnTo>
                        <a:pt x="0" y="5606"/>
                      </a:lnTo>
                      <a:lnTo>
                        <a:pt x="117" y="5657"/>
                      </a:lnTo>
                      <a:lnTo>
                        <a:pt x="1051" y="6326"/>
                      </a:lnTo>
                      <a:lnTo>
                        <a:pt x="2043" y="6943"/>
                      </a:lnTo>
                      <a:lnTo>
                        <a:pt x="117" y="7406"/>
                      </a:lnTo>
                      <a:lnTo>
                        <a:pt x="175" y="7663"/>
                      </a:lnTo>
                      <a:lnTo>
                        <a:pt x="2452" y="7149"/>
                      </a:lnTo>
                      <a:lnTo>
                        <a:pt x="3328" y="7611"/>
                      </a:lnTo>
                      <a:lnTo>
                        <a:pt x="4145" y="7971"/>
                      </a:lnTo>
                      <a:lnTo>
                        <a:pt x="467" y="8897"/>
                      </a:lnTo>
                      <a:lnTo>
                        <a:pt x="584" y="9206"/>
                      </a:lnTo>
                      <a:lnTo>
                        <a:pt x="4845" y="8280"/>
                      </a:lnTo>
                      <a:lnTo>
                        <a:pt x="5429" y="8537"/>
                      </a:lnTo>
                      <a:lnTo>
                        <a:pt x="6130" y="9103"/>
                      </a:lnTo>
                      <a:lnTo>
                        <a:pt x="6772" y="9669"/>
                      </a:lnTo>
                      <a:lnTo>
                        <a:pt x="7297" y="10183"/>
                      </a:lnTo>
                      <a:lnTo>
                        <a:pt x="7472" y="10491"/>
                      </a:lnTo>
                      <a:lnTo>
                        <a:pt x="7589" y="10749"/>
                      </a:lnTo>
                      <a:lnTo>
                        <a:pt x="7472" y="11006"/>
                      </a:lnTo>
                      <a:lnTo>
                        <a:pt x="7239" y="11263"/>
                      </a:lnTo>
                      <a:lnTo>
                        <a:pt x="6772" y="11829"/>
                      </a:lnTo>
                      <a:lnTo>
                        <a:pt x="5371" y="12960"/>
                      </a:lnTo>
                      <a:lnTo>
                        <a:pt x="5196" y="13063"/>
                      </a:lnTo>
                      <a:lnTo>
                        <a:pt x="4787" y="13217"/>
                      </a:lnTo>
                      <a:lnTo>
                        <a:pt x="642" y="12343"/>
                      </a:lnTo>
                      <a:lnTo>
                        <a:pt x="525" y="12600"/>
                      </a:lnTo>
                      <a:lnTo>
                        <a:pt x="4145" y="13526"/>
                      </a:lnTo>
                      <a:lnTo>
                        <a:pt x="2452" y="14349"/>
                      </a:lnTo>
                      <a:lnTo>
                        <a:pt x="234" y="13886"/>
                      </a:lnTo>
                      <a:lnTo>
                        <a:pt x="175" y="14091"/>
                      </a:lnTo>
                      <a:lnTo>
                        <a:pt x="1985" y="14606"/>
                      </a:lnTo>
                      <a:lnTo>
                        <a:pt x="1051" y="15171"/>
                      </a:lnTo>
                      <a:lnTo>
                        <a:pt x="117" y="15840"/>
                      </a:lnTo>
                      <a:lnTo>
                        <a:pt x="58" y="15891"/>
                      </a:lnTo>
                      <a:lnTo>
                        <a:pt x="409" y="16406"/>
                      </a:lnTo>
                      <a:lnTo>
                        <a:pt x="467" y="16354"/>
                      </a:lnTo>
                      <a:lnTo>
                        <a:pt x="1635" y="15994"/>
                      </a:lnTo>
                      <a:lnTo>
                        <a:pt x="2685" y="15531"/>
                      </a:lnTo>
                      <a:lnTo>
                        <a:pt x="2218" y="17229"/>
                      </a:lnTo>
                      <a:lnTo>
                        <a:pt x="2510" y="17280"/>
                      </a:lnTo>
                      <a:lnTo>
                        <a:pt x="3152" y="15326"/>
                      </a:lnTo>
                      <a:lnTo>
                        <a:pt x="3970" y="14863"/>
                      </a:lnTo>
                      <a:lnTo>
                        <a:pt x="4787" y="14451"/>
                      </a:lnTo>
                      <a:lnTo>
                        <a:pt x="3853" y="17691"/>
                      </a:lnTo>
                      <a:lnTo>
                        <a:pt x="4203" y="17794"/>
                      </a:lnTo>
                      <a:lnTo>
                        <a:pt x="5429" y="14040"/>
                      </a:lnTo>
                      <a:lnTo>
                        <a:pt x="5721" y="13886"/>
                      </a:lnTo>
                      <a:lnTo>
                        <a:pt x="5955" y="13731"/>
                      </a:lnTo>
                      <a:lnTo>
                        <a:pt x="7472" y="13320"/>
                      </a:lnTo>
                      <a:lnTo>
                        <a:pt x="8173" y="13217"/>
                      </a:lnTo>
                      <a:lnTo>
                        <a:pt x="8757" y="13166"/>
                      </a:lnTo>
                      <a:lnTo>
                        <a:pt x="9224" y="13217"/>
                      </a:lnTo>
                      <a:lnTo>
                        <a:pt x="9399" y="13423"/>
                      </a:lnTo>
                      <a:lnTo>
                        <a:pt x="9574" y="13731"/>
                      </a:lnTo>
                      <a:lnTo>
                        <a:pt x="9866" y="14400"/>
                      </a:lnTo>
                      <a:lnTo>
                        <a:pt x="10099" y="15171"/>
                      </a:lnTo>
                      <a:lnTo>
                        <a:pt x="10275" y="16046"/>
                      </a:lnTo>
                      <a:lnTo>
                        <a:pt x="10275" y="16560"/>
                      </a:lnTo>
                      <a:lnTo>
                        <a:pt x="7297" y="19286"/>
                      </a:lnTo>
                      <a:lnTo>
                        <a:pt x="7531" y="19543"/>
                      </a:lnTo>
                      <a:lnTo>
                        <a:pt x="10216" y="17229"/>
                      </a:lnTo>
                      <a:lnTo>
                        <a:pt x="10216" y="18926"/>
                      </a:lnTo>
                      <a:lnTo>
                        <a:pt x="8640" y="20366"/>
                      </a:lnTo>
                      <a:lnTo>
                        <a:pt x="8815" y="20571"/>
                      </a:lnTo>
                      <a:lnTo>
                        <a:pt x="10216" y="19389"/>
                      </a:lnTo>
                      <a:lnTo>
                        <a:pt x="10275" y="20417"/>
                      </a:lnTo>
                      <a:lnTo>
                        <a:pt x="10508" y="21497"/>
                      </a:lnTo>
                      <a:lnTo>
                        <a:pt x="10508" y="21600"/>
                      </a:lnTo>
                      <a:lnTo>
                        <a:pt x="11209" y="21600"/>
                      </a:lnTo>
                      <a:lnTo>
                        <a:pt x="11209" y="21497"/>
                      </a:lnTo>
                      <a:lnTo>
                        <a:pt x="11384" y="20417"/>
                      </a:lnTo>
                      <a:lnTo>
                        <a:pt x="11501" y="19337"/>
                      </a:lnTo>
                      <a:lnTo>
                        <a:pt x="12902" y="20571"/>
                      </a:lnTo>
                      <a:lnTo>
                        <a:pt x="13135" y="20366"/>
                      </a:lnTo>
                      <a:lnTo>
                        <a:pt x="11501" y="18874"/>
                      </a:lnTo>
                      <a:lnTo>
                        <a:pt x="11501" y="18000"/>
                      </a:lnTo>
                      <a:lnTo>
                        <a:pt x="11442" y="17177"/>
                      </a:lnTo>
                      <a:lnTo>
                        <a:pt x="14186" y="19543"/>
                      </a:lnTo>
                      <a:lnTo>
                        <a:pt x="14478" y="19286"/>
                      </a:lnTo>
                      <a:lnTo>
                        <a:pt x="11384" y="16509"/>
                      </a:lnTo>
                      <a:lnTo>
                        <a:pt x="11384" y="15943"/>
                      </a:lnTo>
                      <a:lnTo>
                        <a:pt x="11559" y="15120"/>
                      </a:lnTo>
                      <a:lnTo>
                        <a:pt x="11792" y="14349"/>
                      </a:lnTo>
                      <a:lnTo>
                        <a:pt x="12084" y="13680"/>
                      </a:lnTo>
                      <a:lnTo>
                        <a:pt x="12259" y="13423"/>
                      </a:lnTo>
                      <a:lnTo>
                        <a:pt x="12435" y="13217"/>
                      </a:lnTo>
                      <a:lnTo>
                        <a:pt x="12902" y="13166"/>
                      </a:lnTo>
                      <a:lnTo>
                        <a:pt x="13544" y="13217"/>
                      </a:lnTo>
                      <a:lnTo>
                        <a:pt x="14244" y="13320"/>
                      </a:lnTo>
                      <a:lnTo>
                        <a:pt x="15003" y="13526"/>
                      </a:lnTo>
                      <a:lnTo>
                        <a:pt x="15762" y="13783"/>
                      </a:lnTo>
                      <a:lnTo>
                        <a:pt x="16288" y="14091"/>
                      </a:lnTo>
                      <a:lnTo>
                        <a:pt x="17514" y="17691"/>
                      </a:lnTo>
                      <a:lnTo>
                        <a:pt x="17805" y="17640"/>
                      </a:lnTo>
                      <a:lnTo>
                        <a:pt x="16930" y="14451"/>
                      </a:lnTo>
                      <a:lnTo>
                        <a:pt x="18564" y="15326"/>
                      </a:lnTo>
                      <a:lnTo>
                        <a:pt x="19206" y="17229"/>
                      </a:lnTo>
                      <a:lnTo>
                        <a:pt x="19498" y="17177"/>
                      </a:lnTo>
                      <a:lnTo>
                        <a:pt x="19031" y="15531"/>
                      </a:lnTo>
                      <a:lnTo>
                        <a:pt x="20082" y="15943"/>
                      </a:lnTo>
                      <a:lnTo>
                        <a:pt x="21191" y="16354"/>
                      </a:lnTo>
                      <a:lnTo>
                        <a:pt x="21308" y="16354"/>
                      </a:lnTo>
                      <a:lnTo>
                        <a:pt x="21600" y="15840"/>
                      </a:lnTo>
                      <a:lnTo>
                        <a:pt x="21542" y="15789"/>
                      </a:lnTo>
                      <a:close/>
                    </a:path>
                  </a:pathLst>
                </a:custGeom>
                <a:solidFill>
                  <a:srgbClr val="FEFFFF">
                    <a:alpha val="2000"/>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63" name="Freeform 33"/>
                <p:cNvSpPr/>
                <p:nvPr/>
              </p:nvSpPr>
              <p:spPr>
                <a:xfrm rot="21141885">
                  <a:off x="546322" y="4151802"/>
                  <a:ext cx="911379" cy="1032982"/>
                </a:xfrm>
                <a:custGeom>
                  <a:avLst/>
                  <a:gdLst/>
                  <a:ahLst/>
                  <a:cxnLst>
                    <a:cxn ang="0">
                      <a:pos x="wd2" y="hd2"/>
                    </a:cxn>
                    <a:cxn ang="5400000">
                      <a:pos x="wd2" y="hd2"/>
                    </a:cxn>
                    <a:cxn ang="10800000">
                      <a:pos x="wd2" y="hd2"/>
                    </a:cxn>
                    <a:cxn ang="16200000">
                      <a:pos x="wd2" y="hd2"/>
                    </a:cxn>
                  </a:cxnLst>
                  <a:rect l="0" t="0" r="r" b="b"/>
                  <a:pathLst>
                    <a:path w="21600" h="21600" extrusionOk="0">
                      <a:moveTo>
                        <a:pt x="21600" y="15998"/>
                      </a:moveTo>
                      <a:lnTo>
                        <a:pt x="21535" y="16056"/>
                      </a:lnTo>
                      <a:lnTo>
                        <a:pt x="21273" y="16518"/>
                      </a:lnTo>
                      <a:lnTo>
                        <a:pt x="21142" y="16460"/>
                      </a:lnTo>
                      <a:lnTo>
                        <a:pt x="20095" y="16113"/>
                      </a:lnTo>
                      <a:lnTo>
                        <a:pt x="18982" y="15651"/>
                      </a:lnTo>
                      <a:lnTo>
                        <a:pt x="19440" y="17268"/>
                      </a:lnTo>
                      <a:lnTo>
                        <a:pt x="19178" y="17384"/>
                      </a:lnTo>
                      <a:lnTo>
                        <a:pt x="18524" y="15420"/>
                      </a:lnTo>
                      <a:lnTo>
                        <a:pt x="16953" y="14612"/>
                      </a:lnTo>
                      <a:lnTo>
                        <a:pt x="17804" y="17730"/>
                      </a:lnTo>
                      <a:lnTo>
                        <a:pt x="17476" y="17846"/>
                      </a:lnTo>
                      <a:lnTo>
                        <a:pt x="16233" y="14207"/>
                      </a:lnTo>
                      <a:lnTo>
                        <a:pt x="15905" y="14034"/>
                      </a:lnTo>
                      <a:lnTo>
                        <a:pt x="14073" y="12995"/>
                      </a:lnTo>
                      <a:lnTo>
                        <a:pt x="13091" y="12475"/>
                      </a:lnTo>
                      <a:lnTo>
                        <a:pt x="12109" y="12071"/>
                      </a:lnTo>
                      <a:lnTo>
                        <a:pt x="12895" y="13052"/>
                      </a:lnTo>
                      <a:lnTo>
                        <a:pt x="13222" y="13514"/>
                      </a:lnTo>
                      <a:lnTo>
                        <a:pt x="13811" y="14323"/>
                      </a:lnTo>
                      <a:lnTo>
                        <a:pt x="14335" y="15074"/>
                      </a:lnTo>
                      <a:lnTo>
                        <a:pt x="15120" y="16575"/>
                      </a:lnTo>
                      <a:lnTo>
                        <a:pt x="15120" y="16691"/>
                      </a:lnTo>
                      <a:lnTo>
                        <a:pt x="14662" y="16922"/>
                      </a:lnTo>
                      <a:lnTo>
                        <a:pt x="14596" y="16806"/>
                      </a:lnTo>
                      <a:lnTo>
                        <a:pt x="14007" y="16113"/>
                      </a:lnTo>
                      <a:lnTo>
                        <a:pt x="13484" y="15420"/>
                      </a:lnTo>
                      <a:lnTo>
                        <a:pt x="12960" y="14670"/>
                      </a:lnTo>
                      <a:lnTo>
                        <a:pt x="12502" y="13919"/>
                      </a:lnTo>
                      <a:lnTo>
                        <a:pt x="11782" y="12648"/>
                      </a:lnTo>
                      <a:lnTo>
                        <a:pt x="11324" y="11955"/>
                      </a:lnTo>
                      <a:lnTo>
                        <a:pt x="11193" y="14150"/>
                      </a:lnTo>
                      <a:lnTo>
                        <a:pt x="11258" y="15189"/>
                      </a:lnTo>
                      <a:lnTo>
                        <a:pt x="11324" y="16287"/>
                      </a:lnTo>
                      <a:lnTo>
                        <a:pt x="11389" y="16575"/>
                      </a:lnTo>
                      <a:lnTo>
                        <a:pt x="14400" y="19405"/>
                      </a:lnTo>
                      <a:lnTo>
                        <a:pt x="14138" y="19636"/>
                      </a:lnTo>
                      <a:lnTo>
                        <a:pt x="11389" y="17268"/>
                      </a:lnTo>
                      <a:lnTo>
                        <a:pt x="11455" y="18943"/>
                      </a:lnTo>
                      <a:lnTo>
                        <a:pt x="13091" y="20445"/>
                      </a:lnTo>
                      <a:lnTo>
                        <a:pt x="12895" y="20676"/>
                      </a:lnTo>
                      <a:lnTo>
                        <a:pt x="11455" y="19463"/>
                      </a:lnTo>
                      <a:lnTo>
                        <a:pt x="11389" y="20503"/>
                      </a:lnTo>
                      <a:lnTo>
                        <a:pt x="11193" y="21542"/>
                      </a:lnTo>
                      <a:lnTo>
                        <a:pt x="11127" y="21600"/>
                      </a:lnTo>
                      <a:lnTo>
                        <a:pt x="10473" y="21600"/>
                      </a:lnTo>
                      <a:lnTo>
                        <a:pt x="10407" y="21542"/>
                      </a:lnTo>
                      <a:lnTo>
                        <a:pt x="10145" y="19463"/>
                      </a:lnTo>
                      <a:lnTo>
                        <a:pt x="8771" y="20618"/>
                      </a:lnTo>
                      <a:lnTo>
                        <a:pt x="8575" y="20445"/>
                      </a:lnTo>
                      <a:lnTo>
                        <a:pt x="10145" y="19001"/>
                      </a:lnTo>
                      <a:lnTo>
                        <a:pt x="10145" y="17326"/>
                      </a:lnTo>
                      <a:lnTo>
                        <a:pt x="7527" y="19636"/>
                      </a:lnTo>
                      <a:lnTo>
                        <a:pt x="7265" y="19405"/>
                      </a:lnTo>
                      <a:lnTo>
                        <a:pt x="10211" y="16633"/>
                      </a:lnTo>
                      <a:lnTo>
                        <a:pt x="10211" y="16287"/>
                      </a:lnTo>
                      <a:lnTo>
                        <a:pt x="10342" y="14323"/>
                      </a:lnTo>
                      <a:lnTo>
                        <a:pt x="10342" y="13283"/>
                      </a:lnTo>
                      <a:lnTo>
                        <a:pt x="10276" y="12302"/>
                      </a:lnTo>
                      <a:lnTo>
                        <a:pt x="9622" y="13399"/>
                      </a:lnTo>
                      <a:lnTo>
                        <a:pt x="9295" y="13919"/>
                      </a:lnTo>
                      <a:lnTo>
                        <a:pt x="8378" y="15536"/>
                      </a:lnTo>
                      <a:lnTo>
                        <a:pt x="7855" y="16229"/>
                      </a:lnTo>
                      <a:lnTo>
                        <a:pt x="7265" y="16864"/>
                      </a:lnTo>
                      <a:lnTo>
                        <a:pt x="7200" y="16980"/>
                      </a:lnTo>
                      <a:lnTo>
                        <a:pt x="6742" y="16749"/>
                      </a:lnTo>
                      <a:lnTo>
                        <a:pt x="6807" y="16633"/>
                      </a:lnTo>
                      <a:lnTo>
                        <a:pt x="7593" y="15016"/>
                      </a:lnTo>
                      <a:lnTo>
                        <a:pt x="8116" y="14265"/>
                      </a:lnTo>
                      <a:lnTo>
                        <a:pt x="8575" y="13572"/>
                      </a:lnTo>
                      <a:lnTo>
                        <a:pt x="9033" y="12995"/>
                      </a:lnTo>
                      <a:lnTo>
                        <a:pt x="9818" y="11840"/>
                      </a:lnTo>
                      <a:lnTo>
                        <a:pt x="8771" y="12302"/>
                      </a:lnTo>
                      <a:lnTo>
                        <a:pt x="7724" y="12821"/>
                      </a:lnTo>
                      <a:lnTo>
                        <a:pt x="5695" y="13919"/>
                      </a:lnTo>
                      <a:lnTo>
                        <a:pt x="5433" y="14092"/>
                      </a:lnTo>
                      <a:lnTo>
                        <a:pt x="4189" y="17846"/>
                      </a:lnTo>
                      <a:lnTo>
                        <a:pt x="3862" y="17730"/>
                      </a:lnTo>
                      <a:lnTo>
                        <a:pt x="4778" y="14496"/>
                      </a:lnTo>
                      <a:lnTo>
                        <a:pt x="3142" y="15363"/>
                      </a:lnTo>
                      <a:lnTo>
                        <a:pt x="2487" y="17384"/>
                      </a:lnTo>
                      <a:lnTo>
                        <a:pt x="2160" y="17268"/>
                      </a:lnTo>
                      <a:lnTo>
                        <a:pt x="2684" y="15594"/>
                      </a:lnTo>
                      <a:lnTo>
                        <a:pt x="1571" y="16056"/>
                      </a:lnTo>
                      <a:lnTo>
                        <a:pt x="458" y="16402"/>
                      </a:lnTo>
                      <a:lnTo>
                        <a:pt x="393" y="16460"/>
                      </a:lnTo>
                      <a:lnTo>
                        <a:pt x="327" y="16344"/>
                      </a:lnTo>
                      <a:lnTo>
                        <a:pt x="196" y="16229"/>
                      </a:lnTo>
                      <a:lnTo>
                        <a:pt x="0" y="15940"/>
                      </a:lnTo>
                      <a:lnTo>
                        <a:pt x="131" y="15882"/>
                      </a:lnTo>
                      <a:lnTo>
                        <a:pt x="982" y="15189"/>
                      </a:lnTo>
                      <a:lnTo>
                        <a:pt x="1964" y="14612"/>
                      </a:lnTo>
                      <a:lnTo>
                        <a:pt x="131" y="14150"/>
                      </a:lnTo>
                      <a:lnTo>
                        <a:pt x="262" y="13919"/>
                      </a:lnTo>
                      <a:lnTo>
                        <a:pt x="2422" y="14381"/>
                      </a:lnTo>
                      <a:lnTo>
                        <a:pt x="4058" y="13572"/>
                      </a:lnTo>
                      <a:lnTo>
                        <a:pt x="524" y="12648"/>
                      </a:lnTo>
                      <a:lnTo>
                        <a:pt x="589" y="12359"/>
                      </a:lnTo>
                      <a:lnTo>
                        <a:pt x="4778" y="13283"/>
                      </a:lnTo>
                      <a:lnTo>
                        <a:pt x="5171" y="13110"/>
                      </a:lnTo>
                      <a:lnTo>
                        <a:pt x="7200" y="12128"/>
                      </a:lnTo>
                      <a:lnTo>
                        <a:pt x="8182" y="11609"/>
                      </a:lnTo>
                      <a:lnTo>
                        <a:pt x="9164" y="11031"/>
                      </a:lnTo>
                      <a:lnTo>
                        <a:pt x="8378" y="11031"/>
                      </a:lnTo>
                      <a:lnTo>
                        <a:pt x="7658" y="11089"/>
                      </a:lnTo>
                      <a:lnTo>
                        <a:pt x="7004" y="11147"/>
                      </a:lnTo>
                      <a:lnTo>
                        <a:pt x="5956" y="11204"/>
                      </a:lnTo>
                      <a:lnTo>
                        <a:pt x="4975" y="11204"/>
                      </a:lnTo>
                      <a:lnTo>
                        <a:pt x="3993" y="11147"/>
                      </a:lnTo>
                      <a:lnTo>
                        <a:pt x="3076" y="11031"/>
                      </a:lnTo>
                      <a:lnTo>
                        <a:pt x="2945" y="11031"/>
                      </a:lnTo>
                      <a:lnTo>
                        <a:pt x="2945" y="10569"/>
                      </a:lnTo>
                      <a:lnTo>
                        <a:pt x="3076" y="10569"/>
                      </a:lnTo>
                      <a:lnTo>
                        <a:pt x="4058" y="10453"/>
                      </a:lnTo>
                      <a:lnTo>
                        <a:pt x="5040" y="10396"/>
                      </a:lnTo>
                      <a:lnTo>
                        <a:pt x="6938" y="10396"/>
                      </a:lnTo>
                      <a:lnTo>
                        <a:pt x="7724" y="10453"/>
                      </a:lnTo>
                      <a:lnTo>
                        <a:pt x="8967" y="10511"/>
                      </a:lnTo>
                      <a:lnTo>
                        <a:pt x="9229" y="10453"/>
                      </a:lnTo>
                      <a:lnTo>
                        <a:pt x="8247" y="9876"/>
                      </a:lnTo>
                      <a:lnTo>
                        <a:pt x="7265" y="9414"/>
                      </a:lnTo>
                      <a:lnTo>
                        <a:pt x="5171" y="8490"/>
                      </a:lnTo>
                      <a:lnTo>
                        <a:pt x="4909" y="8317"/>
                      </a:lnTo>
                      <a:lnTo>
                        <a:pt x="589" y="9241"/>
                      </a:lnTo>
                      <a:lnTo>
                        <a:pt x="524" y="8952"/>
                      </a:lnTo>
                      <a:lnTo>
                        <a:pt x="4189" y="8028"/>
                      </a:lnTo>
                      <a:lnTo>
                        <a:pt x="2487" y="7219"/>
                      </a:lnTo>
                      <a:lnTo>
                        <a:pt x="262" y="7739"/>
                      </a:lnTo>
                      <a:lnTo>
                        <a:pt x="131" y="7450"/>
                      </a:lnTo>
                      <a:lnTo>
                        <a:pt x="2029" y="6988"/>
                      </a:lnTo>
                      <a:lnTo>
                        <a:pt x="1047" y="6353"/>
                      </a:lnTo>
                      <a:lnTo>
                        <a:pt x="131" y="5718"/>
                      </a:lnTo>
                      <a:lnTo>
                        <a:pt x="65" y="5660"/>
                      </a:lnTo>
                      <a:lnTo>
                        <a:pt x="131" y="5544"/>
                      </a:lnTo>
                      <a:lnTo>
                        <a:pt x="262" y="5256"/>
                      </a:lnTo>
                      <a:lnTo>
                        <a:pt x="393" y="5140"/>
                      </a:lnTo>
                      <a:lnTo>
                        <a:pt x="524" y="5140"/>
                      </a:lnTo>
                      <a:lnTo>
                        <a:pt x="1571" y="5487"/>
                      </a:lnTo>
                      <a:lnTo>
                        <a:pt x="2618" y="5949"/>
                      </a:lnTo>
                      <a:lnTo>
                        <a:pt x="2160" y="4332"/>
                      </a:lnTo>
                      <a:lnTo>
                        <a:pt x="2487" y="4274"/>
                      </a:lnTo>
                      <a:lnTo>
                        <a:pt x="3142" y="6180"/>
                      </a:lnTo>
                      <a:lnTo>
                        <a:pt x="4713" y="7046"/>
                      </a:lnTo>
                      <a:lnTo>
                        <a:pt x="3862" y="3870"/>
                      </a:lnTo>
                      <a:lnTo>
                        <a:pt x="4189" y="3754"/>
                      </a:lnTo>
                      <a:lnTo>
                        <a:pt x="5367" y="7393"/>
                      </a:lnTo>
                      <a:lnTo>
                        <a:pt x="5760" y="7624"/>
                      </a:lnTo>
                      <a:lnTo>
                        <a:pt x="7724" y="8721"/>
                      </a:lnTo>
                      <a:lnTo>
                        <a:pt x="8771" y="9241"/>
                      </a:lnTo>
                      <a:lnTo>
                        <a:pt x="9818" y="9645"/>
                      </a:lnTo>
                      <a:lnTo>
                        <a:pt x="9360" y="9067"/>
                      </a:lnTo>
                      <a:lnTo>
                        <a:pt x="8902" y="8432"/>
                      </a:lnTo>
                      <a:lnTo>
                        <a:pt x="8509" y="7970"/>
                      </a:lnTo>
                      <a:lnTo>
                        <a:pt x="7985" y="7161"/>
                      </a:lnTo>
                      <a:lnTo>
                        <a:pt x="7462" y="6411"/>
                      </a:lnTo>
                      <a:lnTo>
                        <a:pt x="7004" y="5660"/>
                      </a:lnTo>
                      <a:lnTo>
                        <a:pt x="6676" y="4909"/>
                      </a:lnTo>
                      <a:lnTo>
                        <a:pt x="6611" y="4851"/>
                      </a:lnTo>
                      <a:lnTo>
                        <a:pt x="7069" y="4563"/>
                      </a:lnTo>
                      <a:lnTo>
                        <a:pt x="7135" y="4678"/>
                      </a:lnTo>
                      <a:lnTo>
                        <a:pt x="7789" y="5371"/>
                      </a:lnTo>
                      <a:lnTo>
                        <a:pt x="8313" y="6064"/>
                      </a:lnTo>
                      <a:lnTo>
                        <a:pt x="8836" y="6815"/>
                      </a:lnTo>
                      <a:lnTo>
                        <a:pt x="9229" y="7566"/>
                      </a:lnTo>
                      <a:lnTo>
                        <a:pt x="9622" y="8143"/>
                      </a:lnTo>
                      <a:lnTo>
                        <a:pt x="9949" y="8779"/>
                      </a:lnTo>
                      <a:lnTo>
                        <a:pt x="10342" y="9414"/>
                      </a:lnTo>
                      <a:lnTo>
                        <a:pt x="10407" y="8374"/>
                      </a:lnTo>
                      <a:lnTo>
                        <a:pt x="10407" y="7335"/>
                      </a:lnTo>
                      <a:lnTo>
                        <a:pt x="10342" y="5313"/>
                      </a:lnTo>
                      <a:lnTo>
                        <a:pt x="10276" y="5025"/>
                      </a:lnTo>
                      <a:lnTo>
                        <a:pt x="7265" y="2195"/>
                      </a:lnTo>
                      <a:lnTo>
                        <a:pt x="7527" y="2021"/>
                      </a:lnTo>
                      <a:lnTo>
                        <a:pt x="10211" y="4332"/>
                      </a:lnTo>
                      <a:lnTo>
                        <a:pt x="10211" y="2657"/>
                      </a:lnTo>
                      <a:lnTo>
                        <a:pt x="8575" y="1155"/>
                      </a:lnTo>
                      <a:lnTo>
                        <a:pt x="8771" y="982"/>
                      </a:lnTo>
                      <a:lnTo>
                        <a:pt x="10211" y="2137"/>
                      </a:lnTo>
                      <a:lnTo>
                        <a:pt x="10276" y="1097"/>
                      </a:lnTo>
                      <a:lnTo>
                        <a:pt x="10473" y="58"/>
                      </a:lnTo>
                      <a:lnTo>
                        <a:pt x="10538" y="0"/>
                      </a:lnTo>
                      <a:lnTo>
                        <a:pt x="11193" y="0"/>
                      </a:lnTo>
                      <a:lnTo>
                        <a:pt x="11193" y="58"/>
                      </a:lnTo>
                      <a:lnTo>
                        <a:pt x="11389" y="1097"/>
                      </a:lnTo>
                      <a:lnTo>
                        <a:pt x="11520" y="2137"/>
                      </a:lnTo>
                      <a:lnTo>
                        <a:pt x="12895" y="982"/>
                      </a:lnTo>
                      <a:lnTo>
                        <a:pt x="13091" y="1155"/>
                      </a:lnTo>
                      <a:lnTo>
                        <a:pt x="11520" y="2599"/>
                      </a:lnTo>
                      <a:lnTo>
                        <a:pt x="11520" y="4274"/>
                      </a:lnTo>
                      <a:lnTo>
                        <a:pt x="14138" y="2021"/>
                      </a:lnTo>
                      <a:lnTo>
                        <a:pt x="14400" y="2195"/>
                      </a:lnTo>
                      <a:lnTo>
                        <a:pt x="11455" y="4967"/>
                      </a:lnTo>
                      <a:lnTo>
                        <a:pt x="11455" y="5313"/>
                      </a:lnTo>
                      <a:lnTo>
                        <a:pt x="11324" y="7335"/>
                      </a:lnTo>
                      <a:lnTo>
                        <a:pt x="11324" y="8317"/>
                      </a:lnTo>
                      <a:lnTo>
                        <a:pt x="11389" y="9356"/>
                      </a:lnTo>
                      <a:lnTo>
                        <a:pt x="12175" y="8086"/>
                      </a:lnTo>
                      <a:lnTo>
                        <a:pt x="12436" y="7566"/>
                      </a:lnTo>
                      <a:lnTo>
                        <a:pt x="12895" y="6757"/>
                      </a:lnTo>
                      <a:lnTo>
                        <a:pt x="13418" y="5949"/>
                      </a:lnTo>
                      <a:lnTo>
                        <a:pt x="13942" y="5256"/>
                      </a:lnTo>
                      <a:lnTo>
                        <a:pt x="14531" y="4620"/>
                      </a:lnTo>
                      <a:lnTo>
                        <a:pt x="14596" y="4505"/>
                      </a:lnTo>
                      <a:lnTo>
                        <a:pt x="15055" y="4736"/>
                      </a:lnTo>
                      <a:lnTo>
                        <a:pt x="14989" y="4851"/>
                      </a:lnTo>
                      <a:lnTo>
                        <a:pt x="14596" y="5660"/>
                      </a:lnTo>
                      <a:lnTo>
                        <a:pt x="14138" y="6468"/>
                      </a:lnTo>
                      <a:lnTo>
                        <a:pt x="13680" y="7219"/>
                      </a:lnTo>
                      <a:lnTo>
                        <a:pt x="13156" y="7912"/>
                      </a:lnTo>
                      <a:lnTo>
                        <a:pt x="12764" y="8490"/>
                      </a:lnTo>
                      <a:lnTo>
                        <a:pt x="12305" y="9125"/>
                      </a:lnTo>
                      <a:lnTo>
                        <a:pt x="11913" y="9760"/>
                      </a:lnTo>
                      <a:lnTo>
                        <a:pt x="12960" y="9298"/>
                      </a:lnTo>
                      <a:lnTo>
                        <a:pt x="14007" y="8779"/>
                      </a:lnTo>
                      <a:lnTo>
                        <a:pt x="15971" y="7681"/>
                      </a:lnTo>
                      <a:lnTo>
                        <a:pt x="16233" y="7508"/>
                      </a:lnTo>
                      <a:lnTo>
                        <a:pt x="17476" y="3754"/>
                      </a:lnTo>
                      <a:lnTo>
                        <a:pt x="17804" y="3870"/>
                      </a:lnTo>
                      <a:lnTo>
                        <a:pt x="16887" y="7104"/>
                      </a:lnTo>
                      <a:lnTo>
                        <a:pt x="18524" y="6237"/>
                      </a:lnTo>
                      <a:lnTo>
                        <a:pt x="19178" y="4274"/>
                      </a:lnTo>
                      <a:lnTo>
                        <a:pt x="19440" y="4332"/>
                      </a:lnTo>
                      <a:lnTo>
                        <a:pt x="18982" y="6006"/>
                      </a:lnTo>
                      <a:lnTo>
                        <a:pt x="20095" y="5544"/>
                      </a:lnTo>
                      <a:lnTo>
                        <a:pt x="21207" y="5198"/>
                      </a:lnTo>
                      <a:lnTo>
                        <a:pt x="21273" y="5140"/>
                      </a:lnTo>
                      <a:lnTo>
                        <a:pt x="21338" y="5256"/>
                      </a:lnTo>
                      <a:lnTo>
                        <a:pt x="21535" y="5544"/>
                      </a:lnTo>
                      <a:lnTo>
                        <a:pt x="21600" y="5660"/>
                      </a:lnTo>
                      <a:lnTo>
                        <a:pt x="21535" y="5718"/>
                      </a:lnTo>
                      <a:lnTo>
                        <a:pt x="20618" y="6411"/>
                      </a:lnTo>
                      <a:lnTo>
                        <a:pt x="19702" y="6988"/>
                      </a:lnTo>
                      <a:lnTo>
                        <a:pt x="21535" y="7450"/>
                      </a:lnTo>
                      <a:lnTo>
                        <a:pt x="21404" y="7739"/>
                      </a:lnTo>
                      <a:lnTo>
                        <a:pt x="19244" y="7219"/>
                      </a:lnTo>
                      <a:lnTo>
                        <a:pt x="17607" y="8028"/>
                      </a:lnTo>
                      <a:lnTo>
                        <a:pt x="21142" y="8952"/>
                      </a:lnTo>
                      <a:lnTo>
                        <a:pt x="21076" y="9241"/>
                      </a:lnTo>
                      <a:lnTo>
                        <a:pt x="16887" y="8374"/>
                      </a:lnTo>
                      <a:lnTo>
                        <a:pt x="14531" y="9414"/>
                      </a:lnTo>
                      <a:lnTo>
                        <a:pt x="13615" y="9934"/>
                      </a:lnTo>
                      <a:lnTo>
                        <a:pt x="12633" y="10453"/>
                      </a:lnTo>
                      <a:lnTo>
                        <a:pt x="13418" y="10453"/>
                      </a:lnTo>
                      <a:lnTo>
                        <a:pt x="14138" y="10396"/>
                      </a:lnTo>
                      <a:lnTo>
                        <a:pt x="14793" y="10338"/>
                      </a:lnTo>
                      <a:lnTo>
                        <a:pt x="15840" y="10280"/>
                      </a:lnTo>
                      <a:lnTo>
                        <a:pt x="16822" y="10280"/>
                      </a:lnTo>
                      <a:lnTo>
                        <a:pt x="17804" y="10338"/>
                      </a:lnTo>
                      <a:lnTo>
                        <a:pt x="18720" y="10453"/>
                      </a:lnTo>
                      <a:lnTo>
                        <a:pt x="18851" y="10453"/>
                      </a:lnTo>
                      <a:lnTo>
                        <a:pt x="18851" y="10916"/>
                      </a:lnTo>
                      <a:lnTo>
                        <a:pt x="18720" y="10916"/>
                      </a:lnTo>
                      <a:lnTo>
                        <a:pt x="17345" y="11089"/>
                      </a:lnTo>
                      <a:lnTo>
                        <a:pt x="14793" y="11089"/>
                      </a:lnTo>
                      <a:lnTo>
                        <a:pt x="14073" y="11031"/>
                      </a:lnTo>
                      <a:lnTo>
                        <a:pt x="12240" y="11031"/>
                      </a:lnTo>
                      <a:lnTo>
                        <a:pt x="14335" y="12186"/>
                      </a:lnTo>
                      <a:lnTo>
                        <a:pt x="15382" y="12706"/>
                      </a:lnTo>
                      <a:lnTo>
                        <a:pt x="16429" y="13168"/>
                      </a:lnTo>
                      <a:lnTo>
                        <a:pt x="16756" y="13283"/>
                      </a:lnTo>
                      <a:lnTo>
                        <a:pt x="21076" y="12359"/>
                      </a:lnTo>
                      <a:lnTo>
                        <a:pt x="21142" y="12648"/>
                      </a:lnTo>
                      <a:lnTo>
                        <a:pt x="17476" y="13572"/>
                      </a:lnTo>
                      <a:lnTo>
                        <a:pt x="19178" y="14381"/>
                      </a:lnTo>
                      <a:lnTo>
                        <a:pt x="21404" y="13919"/>
                      </a:lnTo>
                      <a:lnTo>
                        <a:pt x="21535" y="14150"/>
                      </a:lnTo>
                      <a:lnTo>
                        <a:pt x="19636" y="14670"/>
                      </a:lnTo>
                      <a:lnTo>
                        <a:pt x="20618" y="15247"/>
                      </a:lnTo>
                      <a:lnTo>
                        <a:pt x="21535" y="15882"/>
                      </a:lnTo>
                      <a:lnTo>
                        <a:pt x="21600" y="15998"/>
                      </a:lnTo>
                      <a:close/>
                    </a:path>
                  </a:pathLst>
                </a:custGeom>
                <a:solidFill>
                  <a:srgbClr val="FEFFFF">
                    <a:alpha val="2000"/>
                  </a:srgbClr>
                </a:solidFill>
                <a:ln w="9525" cap="flat">
                  <a:solidFill>
                    <a:srgbClr val="FEFFFF">
                      <a:alpha val="5000"/>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64" name="Freeform 37"/>
                <p:cNvSpPr/>
                <p:nvPr/>
              </p:nvSpPr>
              <p:spPr>
                <a:xfrm rot="1068398">
                  <a:off x="780023" y="5389602"/>
                  <a:ext cx="1184722" cy="1349138"/>
                </a:xfrm>
                <a:custGeom>
                  <a:avLst/>
                  <a:gdLst/>
                  <a:ahLst/>
                  <a:cxnLst>
                    <a:cxn ang="0">
                      <a:pos x="wd2" y="hd2"/>
                    </a:cxn>
                    <a:cxn ang="5400000">
                      <a:pos x="wd2" y="hd2"/>
                    </a:cxn>
                    <a:cxn ang="10800000">
                      <a:pos x="wd2" y="hd2"/>
                    </a:cxn>
                    <a:cxn ang="16200000">
                      <a:pos x="wd2" y="hd2"/>
                    </a:cxn>
                  </a:cxnLst>
                  <a:rect l="0" t="0" r="r" b="b"/>
                  <a:pathLst>
                    <a:path w="21600" h="21600" extrusionOk="0">
                      <a:moveTo>
                        <a:pt x="21600" y="15877"/>
                      </a:moveTo>
                      <a:lnTo>
                        <a:pt x="19445" y="14723"/>
                      </a:lnTo>
                      <a:lnTo>
                        <a:pt x="21390" y="14262"/>
                      </a:lnTo>
                      <a:lnTo>
                        <a:pt x="21285" y="13846"/>
                      </a:lnTo>
                      <a:lnTo>
                        <a:pt x="18762" y="14400"/>
                      </a:lnTo>
                      <a:lnTo>
                        <a:pt x="18079" y="13985"/>
                      </a:lnTo>
                      <a:lnTo>
                        <a:pt x="20759" y="13338"/>
                      </a:lnTo>
                      <a:lnTo>
                        <a:pt x="20601" y="12923"/>
                      </a:lnTo>
                      <a:lnTo>
                        <a:pt x="17343" y="13615"/>
                      </a:lnTo>
                      <a:lnTo>
                        <a:pt x="13612" y="11631"/>
                      </a:lnTo>
                      <a:lnTo>
                        <a:pt x="16975" y="10800"/>
                      </a:lnTo>
                      <a:lnTo>
                        <a:pt x="17974" y="11031"/>
                      </a:lnTo>
                      <a:lnTo>
                        <a:pt x="18026" y="10892"/>
                      </a:lnTo>
                      <a:lnTo>
                        <a:pt x="17238" y="10708"/>
                      </a:lnTo>
                      <a:lnTo>
                        <a:pt x="18026" y="10523"/>
                      </a:lnTo>
                      <a:lnTo>
                        <a:pt x="17974" y="10431"/>
                      </a:lnTo>
                      <a:lnTo>
                        <a:pt x="16975" y="10662"/>
                      </a:lnTo>
                      <a:lnTo>
                        <a:pt x="13612" y="9831"/>
                      </a:lnTo>
                      <a:lnTo>
                        <a:pt x="17396" y="7800"/>
                      </a:lnTo>
                      <a:lnTo>
                        <a:pt x="20549" y="8446"/>
                      </a:lnTo>
                      <a:lnTo>
                        <a:pt x="20707" y="8031"/>
                      </a:lnTo>
                      <a:lnTo>
                        <a:pt x="18131" y="7385"/>
                      </a:lnTo>
                      <a:lnTo>
                        <a:pt x="18867" y="7015"/>
                      </a:lnTo>
                      <a:lnTo>
                        <a:pt x="21232" y="7523"/>
                      </a:lnTo>
                      <a:lnTo>
                        <a:pt x="21337" y="7154"/>
                      </a:lnTo>
                      <a:lnTo>
                        <a:pt x="19498" y="6692"/>
                      </a:lnTo>
                      <a:lnTo>
                        <a:pt x="21600" y="5585"/>
                      </a:lnTo>
                      <a:lnTo>
                        <a:pt x="21285" y="5077"/>
                      </a:lnTo>
                      <a:lnTo>
                        <a:pt x="19077" y="6138"/>
                      </a:lnTo>
                      <a:lnTo>
                        <a:pt x="19550" y="4431"/>
                      </a:lnTo>
                      <a:lnTo>
                        <a:pt x="19130" y="4292"/>
                      </a:lnTo>
                      <a:lnTo>
                        <a:pt x="18394" y="6462"/>
                      </a:lnTo>
                      <a:lnTo>
                        <a:pt x="17658" y="6831"/>
                      </a:lnTo>
                      <a:lnTo>
                        <a:pt x="18342" y="4477"/>
                      </a:lnTo>
                      <a:lnTo>
                        <a:pt x="17869" y="4338"/>
                      </a:lnTo>
                      <a:lnTo>
                        <a:pt x="16923" y="7200"/>
                      </a:lnTo>
                      <a:lnTo>
                        <a:pt x="13086" y="9046"/>
                      </a:lnTo>
                      <a:lnTo>
                        <a:pt x="13927" y="6046"/>
                      </a:lnTo>
                      <a:lnTo>
                        <a:pt x="14663" y="5400"/>
                      </a:lnTo>
                      <a:lnTo>
                        <a:pt x="14558" y="5354"/>
                      </a:lnTo>
                      <a:lnTo>
                        <a:pt x="14032" y="5815"/>
                      </a:lnTo>
                      <a:lnTo>
                        <a:pt x="14190" y="5123"/>
                      </a:lnTo>
                      <a:lnTo>
                        <a:pt x="14085" y="5123"/>
                      </a:lnTo>
                      <a:lnTo>
                        <a:pt x="13822" y="6000"/>
                      </a:lnTo>
                      <a:lnTo>
                        <a:pt x="11299" y="8123"/>
                      </a:lnTo>
                      <a:lnTo>
                        <a:pt x="11194" y="4200"/>
                      </a:lnTo>
                      <a:lnTo>
                        <a:pt x="13454" y="2169"/>
                      </a:lnTo>
                      <a:lnTo>
                        <a:pt x="13086" y="1846"/>
                      </a:lnTo>
                      <a:lnTo>
                        <a:pt x="11194" y="3462"/>
                      </a:lnTo>
                      <a:lnTo>
                        <a:pt x="11194" y="2723"/>
                      </a:lnTo>
                      <a:lnTo>
                        <a:pt x="12876" y="1200"/>
                      </a:lnTo>
                      <a:lnTo>
                        <a:pt x="12508" y="877"/>
                      </a:lnTo>
                      <a:lnTo>
                        <a:pt x="11142" y="2077"/>
                      </a:lnTo>
                      <a:lnTo>
                        <a:pt x="11089" y="0"/>
                      </a:lnTo>
                      <a:lnTo>
                        <a:pt x="10458" y="0"/>
                      </a:lnTo>
                      <a:lnTo>
                        <a:pt x="10406" y="2169"/>
                      </a:lnTo>
                      <a:lnTo>
                        <a:pt x="8934" y="923"/>
                      </a:lnTo>
                      <a:lnTo>
                        <a:pt x="8619" y="1200"/>
                      </a:lnTo>
                      <a:lnTo>
                        <a:pt x="10406" y="2815"/>
                      </a:lnTo>
                      <a:lnTo>
                        <a:pt x="10406" y="3554"/>
                      </a:lnTo>
                      <a:lnTo>
                        <a:pt x="8356" y="1846"/>
                      </a:lnTo>
                      <a:lnTo>
                        <a:pt x="8041" y="2169"/>
                      </a:lnTo>
                      <a:lnTo>
                        <a:pt x="10353" y="4292"/>
                      </a:lnTo>
                      <a:lnTo>
                        <a:pt x="10301" y="8123"/>
                      </a:lnTo>
                      <a:lnTo>
                        <a:pt x="7778" y="6000"/>
                      </a:lnTo>
                      <a:lnTo>
                        <a:pt x="7463" y="5123"/>
                      </a:lnTo>
                      <a:lnTo>
                        <a:pt x="7358" y="5123"/>
                      </a:lnTo>
                      <a:lnTo>
                        <a:pt x="7568" y="5815"/>
                      </a:lnTo>
                      <a:lnTo>
                        <a:pt x="6990" y="5354"/>
                      </a:lnTo>
                      <a:lnTo>
                        <a:pt x="6885" y="5400"/>
                      </a:lnTo>
                      <a:lnTo>
                        <a:pt x="7620" y="6046"/>
                      </a:lnTo>
                      <a:lnTo>
                        <a:pt x="8461" y="9046"/>
                      </a:lnTo>
                      <a:lnTo>
                        <a:pt x="4572" y="7154"/>
                      </a:lnTo>
                      <a:lnTo>
                        <a:pt x="3679" y="4431"/>
                      </a:lnTo>
                      <a:lnTo>
                        <a:pt x="3206" y="4523"/>
                      </a:lnTo>
                      <a:lnTo>
                        <a:pt x="3836" y="6785"/>
                      </a:lnTo>
                      <a:lnTo>
                        <a:pt x="3101" y="6462"/>
                      </a:lnTo>
                      <a:lnTo>
                        <a:pt x="2418" y="4385"/>
                      </a:lnTo>
                      <a:lnTo>
                        <a:pt x="1945" y="4477"/>
                      </a:lnTo>
                      <a:lnTo>
                        <a:pt x="2418" y="6092"/>
                      </a:lnTo>
                      <a:lnTo>
                        <a:pt x="315" y="5077"/>
                      </a:lnTo>
                      <a:lnTo>
                        <a:pt x="0" y="5585"/>
                      </a:lnTo>
                      <a:lnTo>
                        <a:pt x="2155" y="6692"/>
                      </a:lnTo>
                      <a:lnTo>
                        <a:pt x="158" y="7200"/>
                      </a:lnTo>
                      <a:lnTo>
                        <a:pt x="315" y="7615"/>
                      </a:lnTo>
                      <a:lnTo>
                        <a:pt x="2785" y="7062"/>
                      </a:lnTo>
                      <a:lnTo>
                        <a:pt x="3521" y="7431"/>
                      </a:lnTo>
                      <a:lnTo>
                        <a:pt x="841" y="8123"/>
                      </a:lnTo>
                      <a:lnTo>
                        <a:pt x="946" y="8538"/>
                      </a:lnTo>
                      <a:lnTo>
                        <a:pt x="4257" y="7846"/>
                      </a:lnTo>
                      <a:lnTo>
                        <a:pt x="7988" y="9785"/>
                      </a:lnTo>
                      <a:lnTo>
                        <a:pt x="4625" y="10662"/>
                      </a:lnTo>
                      <a:lnTo>
                        <a:pt x="3626" y="10431"/>
                      </a:lnTo>
                      <a:lnTo>
                        <a:pt x="3574" y="10523"/>
                      </a:lnTo>
                      <a:lnTo>
                        <a:pt x="4309" y="10708"/>
                      </a:lnTo>
                      <a:lnTo>
                        <a:pt x="3574" y="10892"/>
                      </a:lnTo>
                      <a:lnTo>
                        <a:pt x="3626" y="11031"/>
                      </a:lnTo>
                      <a:lnTo>
                        <a:pt x="4625" y="10800"/>
                      </a:lnTo>
                      <a:lnTo>
                        <a:pt x="7936" y="11631"/>
                      </a:lnTo>
                      <a:lnTo>
                        <a:pt x="4152" y="13662"/>
                      </a:lnTo>
                      <a:lnTo>
                        <a:pt x="999" y="12969"/>
                      </a:lnTo>
                      <a:lnTo>
                        <a:pt x="893" y="13385"/>
                      </a:lnTo>
                      <a:lnTo>
                        <a:pt x="3416" y="14031"/>
                      </a:lnTo>
                      <a:lnTo>
                        <a:pt x="2733" y="14446"/>
                      </a:lnTo>
                      <a:lnTo>
                        <a:pt x="368" y="13938"/>
                      </a:lnTo>
                      <a:lnTo>
                        <a:pt x="210" y="14308"/>
                      </a:lnTo>
                      <a:lnTo>
                        <a:pt x="2050" y="14769"/>
                      </a:lnTo>
                      <a:lnTo>
                        <a:pt x="0" y="15877"/>
                      </a:lnTo>
                      <a:lnTo>
                        <a:pt x="315" y="16385"/>
                      </a:lnTo>
                      <a:lnTo>
                        <a:pt x="2523" y="15323"/>
                      </a:lnTo>
                      <a:lnTo>
                        <a:pt x="1997" y="17031"/>
                      </a:lnTo>
                      <a:lnTo>
                        <a:pt x="2470" y="17169"/>
                      </a:lnTo>
                      <a:lnTo>
                        <a:pt x="3206" y="14954"/>
                      </a:lnTo>
                      <a:lnTo>
                        <a:pt x="3942" y="14631"/>
                      </a:lnTo>
                      <a:lnTo>
                        <a:pt x="3258" y="16985"/>
                      </a:lnTo>
                      <a:lnTo>
                        <a:pt x="3731" y="17123"/>
                      </a:lnTo>
                      <a:lnTo>
                        <a:pt x="4677" y="14262"/>
                      </a:lnTo>
                      <a:lnTo>
                        <a:pt x="8461" y="12415"/>
                      </a:lnTo>
                      <a:lnTo>
                        <a:pt x="7620" y="15369"/>
                      </a:lnTo>
                      <a:lnTo>
                        <a:pt x="6885" y="16062"/>
                      </a:lnTo>
                      <a:lnTo>
                        <a:pt x="6990" y="16108"/>
                      </a:lnTo>
                      <a:lnTo>
                        <a:pt x="7568" y="15646"/>
                      </a:lnTo>
                      <a:lnTo>
                        <a:pt x="7358" y="16292"/>
                      </a:lnTo>
                      <a:lnTo>
                        <a:pt x="7463" y="16338"/>
                      </a:lnTo>
                      <a:lnTo>
                        <a:pt x="7778" y="15462"/>
                      </a:lnTo>
                      <a:lnTo>
                        <a:pt x="10248" y="13338"/>
                      </a:lnTo>
                      <a:lnTo>
                        <a:pt x="10353" y="17215"/>
                      </a:lnTo>
                      <a:lnTo>
                        <a:pt x="8146" y="19292"/>
                      </a:lnTo>
                      <a:lnTo>
                        <a:pt x="8461" y="19615"/>
                      </a:lnTo>
                      <a:lnTo>
                        <a:pt x="10406" y="18000"/>
                      </a:lnTo>
                      <a:lnTo>
                        <a:pt x="10406" y="18738"/>
                      </a:lnTo>
                      <a:lnTo>
                        <a:pt x="8724" y="20262"/>
                      </a:lnTo>
                      <a:lnTo>
                        <a:pt x="9039" y="20538"/>
                      </a:lnTo>
                      <a:lnTo>
                        <a:pt x="10406" y="19431"/>
                      </a:lnTo>
                      <a:lnTo>
                        <a:pt x="10458" y="21600"/>
                      </a:lnTo>
                      <a:lnTo>
                        <a:pt x="11089" y="21600"/>
                      </a:lnTo>
                      <a:lnTo>
                        <a:pt x="11142" y="19338"/>
                      </a:lnTo>
                      <a:lnTo>
                        <a:pt x="12613" y="20585"/>
                      </a:lnTo>
                      <a:lnTo>
                        <a:pt x="12981" y="20262"/>
                      </a:lnTo>
                      <a:lnTo>
                        <a:pt x="11194" y="18646"/>
                      </a:lnTo>
                      <a:lnTo>
                        <a:pt x="11194" y="17908"/>
                      </a:lnTo>
                      <a:lnTo>
                        <a:pt x="13191" y="19615"/>
                      </a:lnTo>
                      <a:lnTo>
                        <a:pt x="13559" y="19292"/>
                      </a:lnTo>
                      <a:lnTo>
                        <a:pt x="11194" y="17123"/>
                      </a:lnTo>
                      <a:lnTo>
                        <a:pt x="11299" y="13338"/>
                      </a:lnTo>
                      <a:lnTo>
                        <a:pt x="13822" y="15462"/>
                      </a:lnTo>
                      <a:lnTo>
                        <a:pt x="14085" y="16338"/>
                      </a:lnTo>
                      <a:lnTo>
                        <a:pt x="14190" y="16292"/>
                      </a:lnTo>
                      <a:lnTo>
                        <a:pt x="14032" y="15646"/>
                      </a:lnTo>
                      <a:lnTo>
                        <a:pt x="14558" y="16108"/>
                      </a:lnTo>
                      <a:lnTo>
                        <a:pt x="14663" y="16062"/>
                      </a:lnTo>
                      <a:lnTo>
                        <a:pt x="13927" y="15369"/>
                      </a:lnTo>
                      <a:lnTo>
                        <a:pt x="13086" y="12415"/>
                      </a:lnTo>
                      <a:lnTo>
                        <a:pt x="16975" y="14308"/>
                      </a:lnTo>
                      <a:lnTo>
                        <a:pt x="17921" y="17031"/>
                      </a:lnTo>
                      <a:lnTo>
                        <a:pt x="18394" y="16938"/>
                      </a:lnTo>
                      <a:lnTo>
                        <a:pt x="17711" y="14677"/>
                      </a:lnTo>
                      <a:lnTo>
                        <a:pt x="18499" y="15000"/>
                      </a:lnTo>
                      <a:lnTo>
                        <a:pt x="19182" y="17077"/>
                      </a:lnTo>
                      <a:lnTo>
                        <a:pt x="19603" y="16985"/>
                      </a:lnTo>
                      <a:lnTo>
                        <a:pt x="19130" y="15323"/>
                      </a:lnTo>
                      <a:lnTo>
                        <a:pt x="21285" y="16385"/>
                      </a:lnTo>
                      <a:lnTo>
                        <a:pt x="21600" y="15877"/>
                      </a:lnTo>
                      <a:close/>
                      <a:moveTo>
                        <a:pt x="8041" y="11400"/>
                      </a:moveTo>
                      <a:lnTo>
                        <a:pt x="4940" y="10708"/>
                      </a:lnTo>
                      <a:lnTo>
                        <a:pt x="8041" y="10062"/>
                      </a:lnTo>
                      <a:lnTo>
                        <a:pt x="7936" y="10385"/>
                      </a:lnTo>
                      <a:lnTo>
                        <a:pt x="7936" y="11077"/>
                      </a:lnTo>
                      <a:lnTo>
                        <a:pt x="8041" y="11400"/>
                      </a:lnTo>
                      <a:close/>
                      <a:moveTo>
                        <a:pt x="13717" y="6277"/>
                      </a:moveTo>
                      <a:lnTo>
                        <a:pt x="12823" y="8954"/>
                      </a:lnTo>
                      <a:lnTo>
                        <a:pt x="12561" y="8723"/>
                      </a:lnTo>
                      <a:lnTo>
                        <a:pt x="12245" y="8538"/>
                      </a:lnTo>
                      <a:lnTo>
                        <a:pt x="11877" y="8400"/>
                      </a:lnTo>
                      <a:lnTo>
                        <a:pt x="11509" y="8308"/>
                      </a:lnTo>
                      <a:lnTo>
                        <a:pt x="13717" y="6277"/>
                      </a:lnTo>
                      <a:close/>
                      <a:moveTo>
                        <a:pt x="7883" y="6277"/>
                      </a:moveTo>
                      <a:lnTo>
                        <a:pt x="10038" y="8308"/>
                      </a:lnTo>
                      <a:lnTo>
                        <a:pt x="9670" y="8400"/>
                      </a:lnTo>
                      <a:lnTo>
                        <a:pt x="9355" y="8538"/>
                      </a:lnTo>
                      <a:lnTo>
                        <a:pt x="9039" y="8723"/>
                      </a:lnTo>
                      <a:lnTo>
                        <a:pt x="8777" y="8954"/>
                      </a:lnTo>
                      <a:lnTo>
                        <a:pt x="7883" y="6277"/>
                      </a:lnTo>
                      <a:close/>
                      <a:moveTo>
                        <a:pt x="7883" y="15138"/>
                      </a:moveTo>
                      <a:lnTo>
                        <a:pt x="8777" y="12508"/>
                      </a:lnTo>
                      <a:lnTo>
                        <a:pt x="9039" y="12738"/>
                      </a:lnTo>
                      <a:lnTo>
                        <a:pt x="9355" y="12923"/>
                      </a:lnTo>
                      <a:lnTo>
                        <a:pt x="9670" y="13062"/>
                      </a:lnTo>
                      <a:lnTo>
                        <a:pt x="10038" y="13154"/>
                      </a:lnTo>
                      <a:lnTo>
                        <a:pt x="7883" y="15138"/>
                      </a:lnTo>
                      <a:close/>
                      <a:moveTo>
                        <a:pt x="10774" y="12508"/>
                      </a:moveTo>
                      <a:lnTo>
                        <a:pt x="10406" y="12462"/>
                      </a:lnTo>
                      <a:lnTo>
                        <a:pt x="9985" y="12369"/>
                      </a:lnTo>
                      <a:lnTo>
                        <a:pt x="9355" y="12000"/>
                      </a:lnTo>
                      <a:lnTo>
                        <a:pt x="9092" y="11723"/>
                      </a:lnTo>
                      <a:lnTo>
                        <a:pt x="8934" y="11400"/>
                      </a:lnTo>
                      <a:lnTo>
                        <a:pt x="8829" y="11077"/>
                      </a:lnTo>
                      <a:lnTo>
                        <a:pt x="8777" y="10708"/>
                      </a:lnTo>
                      <a:lnTo>
                        <a:pt x="8829" y="10385"/>
                      </a:lnTo>
                      <a:lnTo>
                        <a:pt x="8934" y="10015"/>
                      </a:lnTo>
                      <a:lnTo>
                        <a:pt x="9092" y="9738"/>
                      </a:lnTo>
                      <a:lnTo>
                        <a:pt x="9355" y="9462"/>
                      </a:lnTo>
                      <a:lnTo>
                        <a:pt x="9670" y="9231"/>
                      </a:lnTo>
                      <a:lnTo>
                        <a:pt x="9985" y="9092"/>
                      </a:lnTo>
                      <a:lnTo>
                        <a:pt x="10406" y="9000"/>
                      </a:lnTo>
                      <a:lnTo>
                        <a:pt x="10774" y="8954"/>
                      </a:lnTo>
                      <a:lnTo>
                        <a:pt x="11194" y="9000"/>
                      </a:lnTo>
                      <a:lnTo>
                        <a:pt x="11562" y="9092"/>
                      </a:lnTo>
                      <a:lnTo>
                        <a:pt x="11930" y="9231"/>
                      </a:lnTo>
                      <a:lnTo>
                        <a:pt x="12245" y="9462"/>
                      </a:lnTo>
                      <a:lnTo>
                        <a:pt x="12666" y="10015"/>
                      </a:lnTo>
                      <a:lnTo>
                        <a:pt x="12771" y="10385"/>
                      </a:lnTo>
                      <a:lnTo>
                        <a:pt x="12823" y="10708"/>
                      </a:lnTo>
                      <a:lnTo>
                        <a:pt x="12771" y="11077"/>
                      </a:lnTo>
                      <a:lnTo>
                        <a:pt x="12666" y="11400"/>
                      </a:lnTo>
                      <a:lnTo>
                        <a:pt x="12455" y="11723"/>
                      </a:lnTo>
                      <a:lnTo>
                        <a:pt x="12245" y="12000"/>
                      </a:lnTo>
                      <a:lnTo>
                        <a:pt x="11930" y="12185"/>
                      </a:lnTo>
                      <a:lnTo>
                        <a:pt x="11562" y="12369"/>
                      </a:lnTo>
                      <a:lnTo>
                        <a:pt x="11194" y="12462"/>
                      </a:lnTo>
                      <a:lnTo>
                        <a:pt x="10774" y="12508"/>
                      </a:lnTo>
                      <a:close/>
                      <a:moveTo>
                        <a:pt x="13717" y="15138"/>
                      </a:moveTo>
                      <a:lnTo>
                        <a:pt x="11509" y="13154"/>
                      </a:lnTo>
                      <a:lnTo>
                        <a:pt x="11877" y="13062"/>
                      </a:lnTo>
                      <a:lnTo>
                        <a:pt x="12245" y="12923"/>
                      </a:lnTo>
                      <a:lnTo>
                        <a:pt x="12561" y="12738"/>
                      </a:lnTo>
                      <a:lnTo>
                        <a:pt x="12823" y="12508"/>
                      </a:lnTo>
                      <a:lnTo>
                        <a:pt x="13717" y="15138"/>
                      </a:lnTo>
                      <a:close/>
                      <a:moveTo>
                        <a:pt x="13559" y="10062"/>
                      </a:moveTo>
                      <a:lnTo>
                        <a:pt x="16607" y="10708"/>
                      </a:lnTo>
                      <a:lnTo>
                        <a:pt x="13559" y="11400"/>
                      </a:lnTo>
                      <a:lnTo>
                        <a:pt x="13664" y="11077"/>
                      </a:lnTo>
                      <a:lnTo>
                        <a:pt x="13664" y="10385"/>
                      </a:lnTo>
                      <a:lnTo>
                        <a:pt x="13559" y="10062"/>
                      </a:lnTo>
                      <a:close/>
                    </a:path>
                  </a:pathLst>
                </a:custGeom>
                <a:solidFill>
                  <a:srgbClr val="FEFFFF">
                    <a:alpha val="2000"/>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65" name="Freeform 29"/>
                <p:cNvSpPr/>
                <p:nvPr/>
              </p:nvSpPr>
              <p:spPr>
                <a:xfrm rot="18879730">
                  <a:off x="163813" y="1936026"/>
                  <a:ext cx="642105" cy="728815"/>
                </a:xfrm>
                <a:custGeom>
                  <a:avLst/>
                  <a:gdLst/>
                  <a:ahLst/>
                  <a:cxnLst>
                    <a:cxn ang="0">
                      <a:pos x="wd2" y="hd2"/>
                    </a:cxn>
                    <a:cxn ang="5400000">
                      <a:pos x="wd2" y="hd2"/>
                    </a:cxn>
                    <a:cxn ang="10800000">
                      <a:pos x="wd2" y="hd2"/>
                    </a:cxn>
                    <a:cxn ang="16200000">
                      <a:pos x="wd2" y="hd2"/>
                    </a:cxn>
                  </a:cxnLst>
                  <a:rect l="0" t="0" r="r" b="b"/>
                  <a:pathLst>
                    <a:path w="21600" h="21600" extrusionOk="0">
                      <a:moveTo>
                        <a:pt x="21542" y="15789"/>
                      </a:moveTo>
                      <a:lnTo>
                        <a:pt x="20608" y="15120"/>
                      </a:lnTo>
                      <a:lnTo>
                        <a:pt x="19615" y="14503"/>
                      </a:lnTo>
                      <a:lnTo>
                        <a:pt x="21542" y="14040"/>
                      </a:lnTo>
                      <a:lnTo>
                        <a:pt x="21425" y="13783"/>
                      </a:lnTo>
                      <a:lnTo>
                        <a:pt x="19206" y="14297"/>
                      </a:lnTo>
                      <a:lnTo>
                        <a:pt x="18331" y="13834"/>
                      </a:lnTo>
                      <a:lnTo>
                        <a:pt x="17455" y="13474"/>
                      </a:lnTo>
                      <a:lnTo>
                        <a:pt x="21191" y="12549"/>
                      </a:lnTo>
                      <a:lnTo>
                        <a:pt x="21075" y="12240"/>
                      </a:lnTo>
                      <a:lnTo>
                        <a:pt x="16813" y="13166"/>
                      </a:lnTo>
                      <a:lnTo>
                        <a:pt x="16229" y="12909"/>
                      </a:lnTo>
                      <a:lnTo>
                        <a:pt x="15529" y="12343"/>
                      </a:lnTo>
                      <a:lnTo>
                        <a:pt x="14886" y="11777"/>
                      </a:lnTo>
                      <a:lnTo>
                        <a:pt x="14361" y="11263"/>
                      </a:lnTo>
                      <a:lnTo>
                        <a:pt x="14069" y="10749"/>
                      </a:lnTo>
                      <a:lnTo>
                        <a:pt x="14186" y="10440"/>
                      </a:lnTo>
                      <a:lnTo>
                        <a:pt x="14361" y="10183"/>
                      </a:lnTo>
                      <a:lnTo>
                        <a:pt x="14886" y="9617"/>
                      </a:lnTo>
                      <a:lnTo>
                        <a:pt x="15529" y="9051"/>
                      </a:lnTo>
                      <a:lnTo>
                        <a:pt x="16288" y="8486"/>
                      </a:lnTo>
                      <a:lnTo>
                        <a:pt x="16463" y="8383"/>
                      </a:lnTo>
                      <a:lnTo>
                        <a:pt x="16871" y="8229"/>
                      </a:lnTo>
                      <a:lnTo>
                        <a:pt x="21016" y="9103"/>
                      </a:lnTo>
                      <a:lnTo>
                        <a:pt x="21133" y="8846"/>
                      </a:lnTo>
                      <a:lnTo>
                        <a:pt x="17514" y="7920"/>
                      </a:lnTo>
                      <a:lnTo>
                        <a:pt x="19206" y="7097"/>
                      </a:lnTo>
                      <a:lnTo>
                        <a:pt x="21425" y="7560"/>
                      </a:lnTo>
                      <a:lnTo>
                        <a:pt x="21483" y="7354"/>
                      </a:lnTo>
                      <a:lnTo>
                        <a:pt x="19615" y="6840"/>
                      </a:lnTo>
                      <a:lnTo>
                        <a:pt x="20608" y="6274"/>
                      </a:lnTo>
                      <a:lnTo>
                        <a:pt x="21542" y="5606"/>
                      </a:lnTo>
                      <a:lnTo>
                        <a:pt x="21600" y="5554"/>
                      </a:lnTo>
                      <a:lnTo>
                        <a:pt x="21250" y="5040"/>
                      </a:lnTo>
                      <a:lnTo>
                        <a:pt x="21191" y="5091"/>
                      </a:lnTo>
                      <a:lnTo>
                        <a:pt x="20024" y="5451"/>
                      </a:lnTo>
                      <a:lnTo>
                        <a:pt x="18973" y="5914"/>
                      </a:lnTo>
                      <a:lnTo>
                        <a:pt x="19440" y="4217"/>
                      </a:lnTo>
                      <a:lnTo>
                        <a:pt x="19148" y="4166"/>
                      </a:lnTo>
                      <a:lnTo>
                        <a:pt x="18506" y="6120"/>
                      </a:lnTo>
                      <a:lnTo>
                        <a:pt x="17689" y="6583"/>
                      </a:lnTo>
                      <a:lnTo>
                        <a:pt x="16871" y="6994"/>
                      </a:lnTo>
                      <a:lnTo>
                        <a:pt x="17747" y="3754"/>
                      </a:lnTo>
                      <a:lnTo>
                        <a:pt x="17455" y="3651"/>
                      </a:lnTo>
                      <a:lnTo>
                        <a:pt x="16229" y="7406"/>
                      </a:lnTo>
                      <a:lnTo>
                        <a:pt x="15937" y="7560"/>
                      </a:lnTo>
                      <a:lnTo>
                        <a:pt x="15704" y="7663"/>
                      </a:lnTo>
                      <a:lnTo>
                        <a:pt x="14945" y="7920"/>
                      </a:lnTo>
                      <a:lnTo>
                        <a:pt x="14186" y="8074"/>
                      </a:lnTo>
                      <a:lnTo>
                        <a:pt x="13485" y="8177"/>
                      </a:lnTo>
                      <a:lnTo>
                        <a:pt x="12902" y="8229"/>
                      </a:lnTo>
                      <a:lnTo>
                        <a:pt x="12435" y="8229"/>
                      </a:lnTo>
                      <a:lnTo>
                        <a:pt x="12084" y="7714"/>
                      </a:lnTo>
                      <a:lnTo>
                        <a:pt x="11792" y="7046"/>
                      </a:lnTo>
                      <a:lnTo>
                        <a:pt x="11559" y="6274"/>
                      </a:lnTo>
                      <a:lnTo>
                        <a:pt x="11325" y="5400"/>
                      </a:lnTo>
                      <a:lnTo>
                        <a:pt x="11384" y="5246"/>
                      </a:lnTo>
                      <a:lnTo>
                        <a:pt x="11384" y="4886"/>
                      </a:lnTo>
                      <a:lnTo>
                        <a:pt x="14361" y="2160"/>
                      </a:lnTo>
                      <a:lnTo>
                        <a:pt x="14128" y="1954"/>
                      </a:lnTo>
                      <a:lnTo>
                        <a:pt x="11442" y="4217"/>
                      </a:lnTo>
                      <a:lnTo>
                        <a:pt x="11442" y="2520"/>
                      </a:lnTo>
                      <a:lnTo>
                        <a:pt x="13018" y="1080"/>
                      </a:lnTo>
                      <a:lnTo>
                        <a:pt x="12843" y="926"/>
                      </a:lnTo>
                      <a:lnTo>
                        <a:pt x="11442" y="2057"/>
                      </a:lnTo>
                      <a:lnTo>
                        <a:pt x="11325" y="1029"/>
                      </a:lnTo>
                      <a:lnTo>
                        <a:pt x="11150" y="51"/>
                      </a:lnTo>
                      <a:lnTo>
                        <a:pt x="11150" y="0"/>
                      </a:lnTo>
                      <a:lnTo>
                        <a:pt x="10450" y="0"/>
                      </a:lnTo>
                      <a:lnTo>
                        <a:pt x="10450" y="51"/>
                      </a:lnTo>
                      <a:lnTo>
                        <a:pt x="10216" y="1080"/>
                      </a:lnTo>
                      <a:lnTo>
                        <a:pt x="10158" y="2109"/>
                      </a:lnTo>
                      <a:lnTo>
                        <a:pt x="8757" y="926"/>
                      </a:lnTo>
                      <a:lnTo>
                        <a:pt x="8523" y="1080"/>
                      </a:lnTo>
                      <a:lnTo>
                        <a:pt x="10158" y="2571"/>
                      </a:lnTo>
                      <a:lnTo>
                        <a:pt x="10158" y="3446"/>
                      </a:lnTo>
                      <a:lnTo>
                        <a:pt x="10216" y="4269"/>
                      </a:lnTo>
                      <a:lnTo>
                        <a:pt x="7414" y="1954"/>
                      </a:lnTo>
                      <a:lnTo>
                        <a:pt x="7181" y="2160"/>
                      </a:lnTo>
                      <a:lnTo>
                        <a:pt x="10216" y="4937"/>
                      </a:lnTo>
                      <a:lnTo>
                        <a:pt x="10275" y="5246"/>
                      </a:lnTo>
                      <a:lnTo>
                        <a:pt x="10275" y="5503"/>
                      </a:lnTo>
                      <a:lnTo>
                        <a:pt x="10099" y="6326"/>
                      </a:lnTo>
                      <a:lnTo>
                        <a:pt x="9866" y="7097"/>
                      </a:lnTo>
                      <a:lnTo>
                        <a:pt x="9574" y="7766"/>
                      </a:lnTo>
                      <a:lnTo>
                        <a:pt x="9399" y="8023"/>
                      </a:lnTo>
                      <a:lnTo>
                        <a:pt x="9224" y="8229"/>
                      </a:lnTo>
                      <a:lnTo>
                        <a:pt x="8757" y="8280"/>
                      </a:lnTo>
                      <a:lnTo>
                        <a:pt x="8115" y="8229"/>
                      </a:lnTo>
                      <a:lnTo>
                        <a:pt x="7414" y="8126"/>
                      </a:lnTo>
                      <a:lnTo>
                        <a:pt x="6655" y="7920"/>
                      </a:lnTo>
                      <a:lnTo>
                        <a:pt x="5838" y="7663"/>
                      </a:lnTo>
                      <a:lnTo>
                        <a:pt x="5721" y="7560"/>
                      </a:lnTo>
                      <a:lnTo>
                        <a:pt x="5371" y="7354"/>
                      </a:lnTo>
                      <a:lnTo>
                        <a:pt x="4145" y="3754"/>
                      </a:lnTo>
                      <a:lnTo>
                        <a:pt x="3795" y="3806"/>
                      </a:lnTo>
                      <a:lnTo>
                        <a:pt x="4729" y="6994"/>
                      </a:lnTo>
                      <a:lnTo>
                        <a:pt x="3094" y="6171"/>
                      </a:lnTo>
                      <a:lnTo>
                        <a:pt x="2452" y="4217"/>
                      </a:lnTo>
                      <a:lnTo>
                        <a:pt x="2160" y="4269"/>
                      </a:lnTo>
                      <a:lnTo>
                        <a:pt x="2627" y="5914"/>
                      </a:lnTo>
                      <a:lnTo>
                        <a:pt x="1576" y="5503"/>
                      </a:lnTo>
                      <a:lnTo>
                        <a:pt x="467" y="5091"/>
                      </a:lnTo>
                      <a:lnTo>
                        <a:pt x="350" y="5091"/>
                      </a:lnTo>
                      <a:lnTo>
                        <a:pt x="292" y="5143"/>
                      </a:lnTo>
                      <a:lnTo>
                        <a:pt x="58" y="5503"/>
                      </a:lnTo>
                      <a:lnTo>
                        <a:pt x="0" y="5606"/>
                      </a:lnTo>
                      <a:lnTo>
                        <a:pt x="117" y="5657"/>
                      </a:lnTo>
                      <a:lnTo>
                        <a:pt x="1051" y="6326"/>
                      </a:lnTo>
                      <a:lnTo>
                        <a:pt x="2043" y="6943"/>
                      </a:lnTo>
                      <a:lnTo>
                        <a:pt x="117" y="7406"/>
                      </a:lnTo>
                      <a:lnTo>
                        <a:pt x="175" y="7663"/>
                      </a:lnTo>
                      <a:lnTo>
                        <a:pt x="2452" y="7149"/>
                      </a:lnTo>
                      <a:lnTo>
                        <a:pt x="3328" y="7611"/>
                      </a:lnTo>
                      <a:lnTo>
                        <a:pt x="4145" y="7971"/>
                      </a:lnTo>
                      <a:lnTo>
                        <a:pt x="467" y="8897"/>
                      </a:lnTo>
                      <a:lnTo>
                        <a:pt x="584" y="9206"/>
                      </a:lnTo>
                      <a:lnTo>
                        <a:pt x="4845" y="8280"/>
                      </a:lnTo>
                      <a:lnTo>
                        <a:pt x="5429" y="8537"/>
                      </a:lnTo>
                      <a:lnTo>
                        <a:pt x="6130" y="9103"/>
                      </a:lnTo>
                      <a:lnTo>
                        <a:pt x="6772" y="9669"/>
                      </a:lnTo>
                      <a:lnTo>
                        <a:pt x="7297" y="10183"/>
                      </a:lnTo>
                      <a:lnTo>
                        <a:pt x="7472" y="10491"/>
                      </a:lnTo>
                      <a:lnTo>
                        <a:pt x="7589" y="10749"/>
                      </a:lnTo>
                      <a:lnTo>
                        <a:pt x="7472" y="11006"/>
                      </a:lnTo>
                      <a:lnTo>
                        <a:pt x="7239" y="11263"/>
                      </a:lnTo>
                      <a:lnTo>
                        <a:pt x="6772" y="11829"/>
                      </a:lnTo>
                      <a:lnTo>
                        <a:pt x="5371" y="12960"/>
                      </a:lnTo>
                      <a:lnTo>
                        <a:pt x="5196" y="13063"/>
                      </a:lnTo>
                      <a:lnTo>
                        <a:pt x="4787" y="13217"/>
                      </a:lnTo>
                      <a:lnTo>
                        <a:pt x="642" y="12343"/>
                      </a:lnTo>
                      <a:lnTo>
                        <a:pt x="525" y="12600"/>
                      </a:lnTo>
                      <a:lnTo>
                        <a:pt x="4145" y="13526"/>
                      </a:lnTo>
                      <a:lnTo>
                        <a:pt x="2452" y="14349"/>
                      </a:lnTo>
                      <a:lnTo>
                        <a:pt x="234" y="13886"/>
                      </a:lnTo>
                      <a:lnTo>
                        <a:pt x="175" y="14091"/>
                      </a:lnTo>
                      <a:lnTo>
                        <a:pt x="1985" y="14606"/>
                      </a:lnTo>
                      <a:lnTo>
                        <a:pt x="1051" y="15171"/>
                      </a:lnTo>
                      <a:lnTo>
                        <a:pt x="117" y="15840"/>
                      </a:lnTo>
                      <a:lnTo>
                        <a:pt x="58" y="15891"/>
                      </a:lnTo>
                      <a:lnTo>
                        <a:pt x="409" y="16406"/>
                      </a:lnTo>
                      <a:lnTo>
                        <a:pt x="467" y="16354"/>
                      </a:lnTo>
                      <a:lnTo>
                        <a:pt x="1635" y="15994"/>
                      </a:lnTo>
                      <a:lnTo>
                        <a:pt x="2685" y="15531"/>
                      </a:lnTo>
                      <a:lnTo>
                        <a:pt x="2218" y="17229"/>
                      </a:lnTo>
                      <a:lnTo>
                        <a:pt x="2510" y="17280"/>
                      </a:lnTo>
                      <a:lnTo>
                        <a:pt x="3152" y="15326"/>
                      </a:lnTo>
                      <a:lnTo>
                        <a:pt x="3970" y="14863"/>
                      </a:lnTo>
                      <a:lnTo>
                        <a:pt x="4787" y="14451"/>
                      </a:lnTo>
                      <a:lnTo>
                        <a:pt x="3853" y="17691"/>
                      </a:lnTo>
                      <a:lnTo>
                        <a:pt x="4203" y="17794"/>
                      </a:lnTo>
                      <a:lnTo>
                        <a:pt x="5429" y="14040"/>
                      </a:lnTo>
                      <a:lnTo>
                        <a:pt x="5721" y="13886"/>
                      </a:lnTo>
                      <a:lnTo>
                        <a:pt x="5955" y="13731"/>
                      </a:lnTo>
                      <a:lnTo>
                        <a:pt x="7472" y="13320"/>
                      </a:lnTo>
                      <a:lnTo>
                        <a:pt x="8173" y="13217"/>
                      </a:lnTo>
                      <a:lnTo>
                        <a:pt x="8757" y="13166"/>
                      </a:lnTo>
                      <a:lnTo>
                        <a:pt x="9224" y="13217"/>
                      </a:lnTo>
                      <a:lnTo>
                        <a:pt x="9399" y="13423"/>
                      </a:lnTo>
                      <a:lnTo>
                        <a:pt x="9574" y="13731"/>
                      </a:lnTo>
                      <a:lnTo>
                        <a:pt x="9866" y="14400"/>
                      </a:lnTo>
                      <a:lnTo>
                        <a:pt x="10099" y="15171"/>
                      </a:lnTo>
                      <a:lnTo>
                        <a:pt x="10275" y="16046"/>
                      </a:lnTo>
                      <a:lnTo>
                        <a:pt x="10275" y="16560"/>
                      </a:lnTo>
                      <a:lnTo>
                        <a:pt x="7297" y="19286"/>
                      </a:lnTo>
                      <a:lnTo>
                        <a:pt x="7531" y="19543"/>
                      </a:lnTo>
                      <a:lnTo>
                        <a:pt x="10216" y="17229"/>
                      </a:lnTo>
                      <a:lnTo>
                        <a:pt x="10216" y="18926"/>
                      </a:lnTo>
                      <a:lnTo>
                        <a:pt x="8640" y="20366"/>
                      </a:lnTo>
                      <a:lnTo>
                        <a:pt x="8815" y="20571"/>
                      </a:lnTo>
                      <a:lnTo>
                        <a:pt x="10216" y="19389"/>
                      </a:lnTo>
                      <a:lnTo>
                        <a:pt x="10275" y="20417"/>
                      </a:lnTo>
                      <a:lnTo>
                        <a:pt x="10508" y="21497"/>
                      </a:lnTo>
                      <a:lnTo>
                        <a:pt x="10508" y="21600"/>
                      </a:lnTo>
                      <a:lnTo>
                        <a:pt x="11209" y="21600"/>
                      </a:lnTo>
                      <a:lnTo>
                        <a:pt x="11209" y="21497"/>
                      </a:lnTo>
                      <a:lnTo>
                        <a:pt x="11384" y="20417"/>
                      </a:lnTo>
                      <a:lnTo>
                        <a:pt x="11501" y="19337"/>
                      </a:lnTo>
                      <a:lnTo>
                        <a:pt x="12902" y="20571"/>
                      </a:lnTo>
                      <a:lnTo>
                        <a:pt x="13135" y="20366"/>
                      </a:lnTo>
                      <a:lnTo>
                        <a:pt x="11501" y="18874"/>
                      </a:lnTo>
                      <a:lnTo>
                        <a:pt x="11501" y="18000"/>
                      </a:lnTo>
                      <a:lnTo>
                        <a:pt x="11442" y="17177"/>
                      </a:lnTo>
                      <a:lnTo>
                        <a:pt x="14186" y="19543"/>
                      </a:lnTo>
                      <a:lnTo>
                        <a:pt x="14478" y="19286"/>
                      </a:lnTo>
                      <a:lnTo>
                        <a:pt x="11384" y="16509"/>
                      </a:lnTo>
                      <a:lnTo>
                        <a:pt x="11384" y="15943"/>
                      </a:lnTo>
                      <a:lnTo>
                        <a:pt x="11559" y="15120"/>
                      </a:lnTo>
                      <a:lnTo>
                        <a:pt x="11792" y="14349"/>
                      </a:lnTo>
                      <a:lnTo>
                        <a:pt x="12084" y="13680"/>
                      </a:lnTo>
                      <a:lnTo>
                        <a:pt x="12259" y="13423"/>
                      </a:lnTo>
                      <a:lnTo>
                        <a:pt x="12435" y="13217"/>
                      </a:lnTo>
                      <a:lnTo>
                        <a:pt x="12902" y="13166"/>
                      </a:lnTo>
                      <a:lnTo>
                        <a:pt x="13544" y="13217"/>
                      </a:lnTo>
                      <a:lnTo>
                        <a:pt x="14244" y="13320"/>
                      </a:lnTo>
                      <a:lnTo>
                        <a:pt x="15003" y="13526"/>
                      </a:lnTo>
                      <a:lnTo>
                        <a:pt x="15762" y="13783"/>
                      </a:lnTo>
                      <a:lnTo>
                        <a:pt x="16288" y="14091"/>
                      </a:lnTo>
                      <a:lnTo>
                        <a:pt x="17514" y="17691"/>
                      </a:lnTo>
                      <a:lnTo>
                        <a:pt x="17805" y="17640"/>
                      </a:lnTo>
                      <a:lnTo>
                        <a:pt x="16930" y="14451"/>
                      </a:lnTo>
                      <a:lnTo>
                        <a:pt x="18564" y="15326"/>
                      </a:lnTo>
                      <a:lnTo>
                        <a:pt x="19206" y="17229"/>
                      </a:lnTo>
                      <a:lnTo>
                        <a:pt x="19498" y="17177"/>
                      </a:lnTo>
                      <a:lnTo>
                        <a:pt x="19031" y="15531"/>
                      </a:lnTo>
                      <a:lnTo>
                        <a:pt x="20082" y="15943"/>
                      </a:lnTo>
                      <a:lnTo>
                        <a:pt x="21191" y="16354"/>
                      </a:lnTo>
                      <a:lnTo>
                        <a:pt x="21308" y="16354"/>
                      </a:lnTo>
                      <a:lnTo>
                        <a:pt x="21600" y="15840"/>
                      </a:lnTo>
                      <a:lnTo>
                        <a:pt x="21542" y="15789"/>
                      </a:lnTo>
                      <a:close/>
                    </a:path>
                  </a:pathLst>
                </a:custGeom>
                <a:solidFill>
                  <a:srgbClr val="FEFFFF">
                    <a:alpha val="2000"/>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grpSp>
            <p:nvGrpSpPr>
              <p:cNvPr id="172" name="Group 50"/>
              <p:cNvGrpSpPr/>
              <p:nvPr/>
            </p:nvGrpSpPr>
            <p:grpSpPr>
              <a:xfrm>
                <a:off x="680797" y="6"/>
                <a:ext cx="1742593" cy="5389588"/>
                <a:chOff x="0" y="0"/>
                <a:chExt cx="1742592" cy="5389586"/>
              </a:xfrm>
            </p:grpSpPr>
            <p:sp>
              <p:nvSpPr>
                <p:cNvPr id="167" name="Freeform 45"/>
                <p:cNvSpPr/>
                <p:nvPr/>
              </p:nvSpPr>
              <p:spPr>
                <a:xfrm rot="20600524">
                  <a:off x="385237" y="4208622"/>
                  <a:ext cx="943310" cy="1068176"/>
                </a:xfrm>
                <a:custGeom>
                  <a:avLst/>
                  <a:gdLst/>
                  <a:ahLst/>
                  <a:cxnLst>
                    <a:cxn ang="0">
                      <a:pos x="wd2" y="hd2"/>
                    </a:cxn>
                    <a:cxn ang="5400000">
                      <a:pos x="wd2" y="hd2"/>
                    </a:cxn>
                    <a:cxn ang="10800000">
                      <a:pos x="wd2" y="hd2"/>
                    </a:cxn>
                    <a:cxn ang="16200000">
                      <a:pos x="wd2" y="hd2"/>
                    </a:cxn>
                  </a:cxnLst>
                  <a:rect l="0" t="0" r="r" b="b"/>
                  <a:pathLst>
                    <a:path w="21600" h="21600" extrusionOk="0">
                      <a:moveTo>
                        <a:pt x="20457" y="12112"/>
                      </a:moveTo>
                      <a:lnTo>
                        <a:pt x="20400" y="11809"/>
                      </a:lnTo>
                      <a:lnTo>
                        <a:pt x="15829" y="12819"/>
                      </a:lnTo>
                      <a:lnTo>
                        <a:pt x="13657" y="11607"/>
                      </a:lnTo>
                      <a:lnTo>
                        <a:pt x="13771" y="11204"/>
                      </a:lnTo>
                      <a:lnTo>
                        <a:pt x="13771" y="10497"/>
                      </a:lnTo>
                      <a:lnTo>
                        <a:pt x="13714" y="10194"/>
                      </a:lnTo>
                      <a:lnTo>
                        <a:pt x="15943" y="8882"/>
                      </a:lnTo>
                      <a:lnTo>
                        <a:pt x="20400" y="9841"/>
                      </a:lnTo>
                      <a:lnTo>
                        <a:pt x="20457" y="9589"/>
                      </a:lnTo>
                      <a:lnTo>
                        <a:pt x="16571" y="8579"/>
                      </a:lnTo>
                      <a:lnTo>
                        <a:pt x="21543" y="5753"/>
                      </a:lnTo>
                      <a:lnTo>
                        <a:pt x="21600" y="5703"/>
                      </a:lnTo>
                      <a:lnTo>
                        <a:pt x="21429" y="5400"/>
                      </a:lnTo>
                      <a:lnTo>
                        <a:pt x="21257" y="5148"/>
                      </a:lnTo>
                      <a:lnTo>
                        <a:pt x="15886" y="7671"/>
                      </a:lnTo>
                      <a:lnTo>
                        <a:pt x="16857" y="4037"/>
                      </a:lnTo>
                      <a:lnTo>
                        <a:pt x="16571" y="3987"/>
                      </a:lnTo>
                      <a:lnTo>
                        <a:pt x="15257" y="7974"/>
                      </a:lnTo>
                      <a:lnTo>
                        <a:pt x="12971" y="9034"/>
                      </a:lnTo>
                      <a:lnTo>
                        <a:pt x="12686" y="8781"/>
                      </a:lnTo>
                      <a:lnTo>
                        <a:pt x="12000" y="8479"/>
                      </a:lnTo>
                      <a:lnTo>
                        <a:pt x="11600" y="8327"/>
                      </a:lnTo>
                      <a:lnTo>
                        <a:pt x="11486" y="5905"/>
                      </a:lnTo>
                      <a:lnTo>
                        <a:pt x="14629" y="3028"/>
                      </a:lnTo>
                      <a:lnTo>
                        <a:pt x="14400" y="2776"/>
                      </a:lnTo>
                      <a:lnTo>
                        <a:pt x="11429" y="5299"/>
                      </a:lnTo>
                      <a:lnTo>
                        <a:pt x="11200" y="0"/>
                      </a:lnTo>
                      <a:lnTo>
                        <a:pt x="10457" y="0"/>
                      </a:lnTo>
                      <a:lnTo>
                        <a:pt x="10229" y="5400"/>
                      </a:lnTo>
                      <a:lnTo>
                        <a:pt x="7200" y="2776"/>
                      </a:lnTo>
                      <a:lnTo>
                        <a:pt x="6971" y="3028"/>
                      </a:lnTo>
                      <a:lnTo>
                        <a:pt x="10229" y="6006"/>
                      </a:lnTo>
                      <a:lnTo>
                        <a:pt x="10114" y="8327"/>
                      </a:lnTo>
                      <a:lnTo>
                        <a:pt x="9714" y="8428"/>
                      </a:lnTo>
                      <a:lnTo>
                        <a:pt x="9429" y="8579"/>
                      </a:lnTo>
                      <a:lnTo>
                        <a:pt x="9086" y="8781"/>
                      </a:lnTo>
                      <a:lnTo>
                        <a:pt x="8800" y="8983"/>
                      </a:lnTo>
                      <a:lnTo>
                        <a:pt x="6343" y="7873"/>
                      </a:lnTo>
                      <a:lnTo>
                        <a:pt x="5029" y="3987"/>
                      </a:lnTo>
                      <a:lnTo>
                        <a:pt x="4743" y="4037"/>
                      </a:lnTo>
                      <a:lnTo>
                        <a:pt x="5714" y="7570"/>
                      </a:lnTo>
                      <a:lnTo>
                        <a:pt x="457" y="5148"/>
                      </a:lnTo>
                      <a:lnTo>
                        <a:pt x="343" y="5148"/>
                      </a:lnTo>
                      <a:lnTo>
                        <a:pt x="286" y="5198"/>
                      </a:lnTo>
                      <a:lnTo>
                        <a:pt x="57" y="5551"/>
                      </a:lnTo>
                      <a:lnTo>
                        <a:pt x="0" y="5652"/>
                      </a:lnTo>
                      <a:lnTo>
                        <a:pt x="5143" y="8529"/>
                      </a:lnTo>
                      <a:lnTo>
                        <a:pt x="1086" y="9589"/>
                      </a:lnTo>
                      <a:lnTo>
                        <a:pt x="1200" y="9841"/>
                      </a:lnTo>
                      <a:lnTo>
                        <a:pt x="5771" y="8882"/>
                      </a:lnTo>
                      <a:lnTo>
                        <a:pt x="8057" y="10144"/>
                      </a:lnTo>
                      <a:lnTo>
                        <a:pt x="7943" y="10497"/>
                      </a:lnTo>
                      <a:lnTo>
                        <a:pt x="7943" y="11153"/>
                      </a:lnTo>
                      <a:lnTo>
                        <a:pt x="8000" y="11406"/>
                      </a:lnTo>
                      <a:lnTo>
                        <a:pt x="5657" y="12768"/>
                      </a:lnTo>
                      <a:lnTo>
                        <a:pt x="1200" y="11809"/>
                      </a:lnTo>
                      <a:lnTo>
                        <a:pt x="1086" y="12112"/>
                      </a:lnTo>
                      <a:lnTo>
                        <a:pt x="5029" y="13121"/>
                      </a:lnTo>
                      <a:lnTo>
                        <a:pt x="0" y="15948"/>
                      </a:lnTo>
                      <a:lnTo>
                        <a:pt x="57" y="16049"/>
                      </a:lnTo>
                      <a:lnTo>
                        <a:pt x="57" y="16099"/>
                      </a:lnTo>
                      <a:lnTo>
                        <a:pt x="343" y="16503"/>
                      </a:lnTo>
                      <a:lnTo>
                        <a:pt x="5714" y="13979"/>
                      </a:lnTo>
                      <a:lnTo>
                        <a:pt x="4743" y="17613"/>
                      </a:lnTo>
                      <a:lnTo>
                        <a:pt x="5029" y="17714"/>
                      </a:lnTo>
                      <a:lnTo>
                        <a:pt x="6343" y="13677"/>
                      </a:lnTo>
                      <a:lnTo>
                        <a:pt x="8743" y="12617"/>
                      </a:lnTo>
                      <a:lnTo>
                        <a:pt x="9314" y="13021"/>
                      </a:lnTo>
                      <a:lnTo>
                        <a:pt x="10000" y="13323"/>
                      </a:lnTo>
                      <a:lnTo>
                        <a:pt x="10114" y="15746"/>
                      </a:lnTo>
                      <a:lnTo>
                        <a:pt x="6971" y="18673"/>
                      </a:lnTo>
                      <a:lnTo>
                        <a:pt x="7200" y="18875"/>
                      </a:lnTo>
                      <a:lnTo>
                        <a:pt x="10171" y="16351"/>
                      </a:lnTo>
                      <a:lnTo>
                        <a:pt x="10400" y="21600"/>
                      </a:lnTo>
                      <a:lnTo>
                        <a:pt x="11143" y="21600"/>
                      </a:lnTo>
                      <a:lnTo>
                        <a:pt x="11371" y="16250"/>
                      </a:lnTo>
                      <a:lnTo>
                        <a:pt x="14400" y="18875"/>
                      </a:lnTo>
                      <a:lnTo>
                        <a:pt x="14629" y="18673"/>
                      </a:lnTo>
                      <a:lnTo>
                        <a:pt x="11371" y="15645"/>
                      </a:lnTo>
                      <a:lnTo>
                        <a:pt x="11486" y="13374"/>
                      </a:lnTo>
                      <a:lnTo>
                        <a:pt x="11886" y="13273"/>
                      </a:lnTo>
                      <a:lnTo>
                        <a:pt x="12229" y="13121"/>
                      </a:lnTo>
                      <a:lnTo>
                        <a:pt x="12571" y="12920"/>
                      </a:lnTo>
                      <a:lnTo>
                        <a:pt x="12857" y="12718"/>
                      </a:lnTo>
                      <a:lnTo>
                        <a:pt x="15257" y="13828"/>
                      </a:lnTo>
                      <a:lnTo>
                        <a:pt x="16571" y="17714"/>
                      </a:lnTo>
                      <a:lnTo>
                        <a:pt x="16857" y="17613"/>
                      </a:lnTo>
                      <a:lnTo>
                        <a:pt x="15886" y="14080"/>
                      </a:lnTo>
                      <a:lnTo>
                        <a:pt x="21257" y="16553"/>
                      </a:lnTo>
                      <a:lnTo>
                        <a:pt x="21314" y="16452"/>
                      </a:lnTo>
                      <a:lnTo>
                        <a:pt x="21371" y="16301"/>
                      </a:lnTo>
                      <a:lnTo>
                        <a:pt x="21600" y="15998"/>
                      </a:lnTo>
                      <a:lnTo>
                        <a:pt x="16400" y="13121"/>
                      </a:lnTo>
                      <a:lnTo>
                        <a:pt x="20457" y="12112"/>
                      </a:lnTo>
                      <a:close/>
                      <a:moveTo>
                        <a:pt x="10857" y="12617"/>
                      </a:moveTo>
                      <a:lnTo>
                        <a:pt x="10457" y="12566"/>
                      </a:lnTo>
                      <a:lnTo>
                        <a:pt x="10057" y="12465"/>
                      </a:lnTo>
                      <a:lnTo>
                        <a:pt x="9714" y="12314"/>
                      </a:lnTo>
                      <a:lnTo>
                        <a:pt x="9429" y="12112"/>
                      </a:lnTo>
                      <a:lnTo>
                        <a:pt x="9200" y="11809"/>
                      </a:lnTo>
                      <a:lnTo>
                        <a:pt x="9029" y="11507"/>
                      </a:lnTo>
                      <a:lnTo>
                        <a:pt x="8914" y="11204"/>
                      </a:lnTo>
                      <a:lnTo>
                        <a:pt x="8857" y="10850"/>
                      </a:lnTo>
                      <a:lnTo>
                        <a:pt x="8914" y="10497"/>
                      </a:lnTo>
                      <a:lnTo>
                        <a:pt x="9029" y="10144"/>
                      </a:lnTo>
                      <a:lnTo>
                        <a:pt x="9200" y="9841"/>
                      </a:lnTo>
                      <a:lnTo>
                        <a:pt x="9429" y="9589"/>
                      </a:lnTo>
                      <a:lnTo>
                        <a:pt x="9714" y="9387"/>
                      </a:lnTo>
                      <a:lnTo>
                        <a:pt x="10057" y="9185"/>
                      </a:lnTo>
                      <a:lnTo>
                        <a:pt x="10457" y="9084"/>
                      </a:lnTo>
                      <a:lnTo>
                        <a:pt x="10857" y="9034"/>
                      </a:lnTo>
                      <a:lnTo>
                        <a:pt x="11257" y="9084"/>
                      </a:lnTo>
                      <a:lnTo>
                        <a:pt x="11657" y="9185"/>
                      </a:lnTo>
                      <a:lnTo>
                        <a:pt x="12000" y="9387"/>
                      </a:lnTo>
                      <a:lnTo>
                        <a:pt x="12286" y="9589"/>
                      </a:lnTo>
                      <a:lnTo>
                        <a:pt x="12514" y="9841"/>
                      </a:lnTo>
                      <a:lnTo>
                        <a:pt x="12686" y="10144"/>
                      </a:lnTo>
                      <a:lnTo>
                        <a:pt x="12800" y="10497"/>
                      </a:lnTo>
                      <a:lnTo>
                        <a:pt x="12857" y="10850"/>
                      </a:lnTo>
                      <a:lnTo>
                        <a:pt x="12800" y="11204"/>
                      </a:lnTo>
                      <a:lnTo>
                        <a:pt x="12686" y="11507"/>
                      </a:lnTo>
                      <a:lnTo>
                        <a:pt x="12514" y="11809"/>
                      </a:lnTo>
                      <a:lnTo>
                        <a:pt x="12286" y="12112"/>
                      </a:lnTo>
                      <a:lnTo>
                        <a:pt x="12000" y="12314"/>
                      </a:lnTo>
                      <a:lnTo>
                        <a:pt x="11657" y="12465"/>
                      </a:lnTo>
                      <a:lnTo>
                        <a:pt x="11257" y="12566"/>
                      </a:lnTo>
                      <a:lnTo>
                        <a:pt x="10857" y="12617"/>
                      </a:lnTo>
                      <a:close/>
                    </a:path>
                  </a:pathLst>
                </a:custGeom>
                <a:solidFill>
                  <a:srgbClr val="FEFFFF">
                    <a:alpha val="6000"/>
                  </a:srgbClr>
                </a:solidFill>
                <a:ln w="9525" cap="flat">
                  <a:solidFill>
                    <a:srgbClr val="FEFFFF">
                      <a:alpha val="4000"/>
                    </a:srgbClr>
                  </a:solidFill>
                  <a:prstDash val="solid"/>
                  <a:round/>
                </a:ln>
                <a:effectLst/>
              </p:spPr>
              <p:txBody>
                <a:bodyPr wrap="square" lIns="45719" tIns="45719" rIns="45719" bIns="45719" numCol="1" anchor="t">
                  <a:noAutofit/>
                </a:bodyPr>
                <a:lstStyle/>
                <a:p>
                  <a:pPr defTabSz="457200">
                    <a:defRPr>
                      <a:solidFill>
                        <a:srgbClr val="FFFFFF"/>
                      </a:solidFill>
                    </a:defRPr>
                  </a:pPr>
                  <a:endParaRPr/>
                </a:p>
              </p:txBody>
            </p:sp>
            <p:sp>
              <p:nvSpPr>
                <p:cNvPr id="168" name="Freeform 49"/>
                <p:cNvSpPr/>
                <p:nvPr/>
              </p:nvSpPr>
              <p:spPr>
                <a:xfrm rot="19358762">
                  <a:off x="208351" y="1112342"/>
                  <a:ext cx="853247" cy="975221"/>
                </a:xfrm>
                <a:custGeom>
                  <a:avLst/>
                  <a:gdLst/>
                  <a:ahLst/>
                  <a:cxnLst>
                    <a:cxn ang="0">
                      <a:pos x="wd2" y="hd2"/>
                    </a:cxn>
                    <a:cxn ang="5400000">
                      <a:pos x="wd2" y="hd2"/>
                    </a:cxn>
                    <a:cxn ang="10800000">
                      <a:pos x="wd2" y="hd2"/>
                    </a:cxn>
                    <a:cxn ang="16200000">
                      <a:pos x="wd2" y="hd2"/>
                    </a:cxn>
                  </a:cxnLst>
                  <a:rect l="0" t="0" r="r" b="b"/>
                  <a:pathLst>
                    <a:path w="21600" h="21600" extrusionOk="0">
                      <a:moveTo>
                        <a:pt x="19286" y="14642"/>
                      </a:moveTo>
                      <a:lnTo>
                        <a:pt x="21481" y="14071"/>
                      </a:lnTo>
                      <a:lnTo>
                        <a:pt x="21422" y="13863"/>
                      </a:lnTo>
                      <a:lnTo>
                        <a:pt x="18870" y="14383"/>
                      </a:lnTo>
                      <a:lnTo>
                        <a:pt x="17327" y="13552"/>
                      </a:lnTo>
                      <a:lnTo>
                        <a:pt x="21125" y="12617"/>
                      </a:lnTo>
                      <a:lnTo>
                        <a:pt x="21007" y="12306"/>
                      </a:lnTo>
                      <a:lnTo>
                        <a:pt x="16734" y="13240"/>
                      </a:lnTo>
                      <a:lnTo>
                        <a:pt x="13114" y="11267"/>
                      </a:lnTo>
                      <a:lnTo>
                        <a:pt x="13233" y="10644"/>
                      </a:lnTo>
                      <a:lnTo>
                        <a:pt x="13174" y="10333"/>
                      </a:lnTo>
                      <a:lnTo>
                        <a:pt x="16853" y="8308"/>
                      </a:lnTo>
                      <a:lnTo>
                        <a:pt x="21007" y="9190"/>
                      </a:lnTo>
                      <a:lnTo>
                        <a:pt x="21125" y="8931"/>
                      </a:lnTo>
                      <a:lnTo>
                        <a:pt x="17446" y="7996"/>
                      </a:lnTo>
                      <a:lnTo>
                        <a:pt x="18930" y="7165"/>
                      </a:lnTo>
                      <a:lnTo>
                        <a:pt x="21422" y="7685"/>
                      </a:lnTo>
                      <a:lnTo>
                        <a:pt x="21481" y="7425"/>
                      </a:lnTo>
                      <a:lnTo>
                        <a:pt x="19404" y="6906"/>
                      </a:lnTo>
                      <a:lnTo>
                        <a:pt x="21541" y="5712"/>
                      </a:lnTo>
                      <a:lnTo>
                        <a:pt x="21600" y="5660"/>
                      </a:lnTo>
                      <a:lnTo>
                        <a:pt x="21541" y="5608"/>
                      </a:lnTo>
                      <a:lnTo>
                        <a:pt x="21363" y="5244"/>
                      </a:lnTo>
                      <a:lnTo>
                        <a:pt x="21244" y="5140"/>
                      </a:lnTo>
                      <a:lnTo>
                        <a:pt x="18870" y="6231"/>
                      </a:lnTo>
                      <a:lnTo>
                        <a:pt x="19464" y="4310"/>
                      </a:lnTo>
                      <a:lnTo>
                        <a:pt x="19167" y="4258"/>
                      </a:lnTo>
                      <a:lnTo>
                        <a:pt x="18396" y="6490"/>
                      </a:lnTo>
                      <a:lnTo>
                        <a:pt x="16853" y="7217"/>
                      </a:lnTo>
                      <a:lnTo>
                        <a:pt x="17802" y="3842"/>
                      </a:lnTo>
                      <a:lnTo>
                        <a:pt x="17446" y="3790"/>
                      </a:lnTo>
                      <a:lnTo>
                        <a:pt x="16200" y="7529"/>
                      </a:lnTo>
                      <a:lnTo>
                        <a:pt x="12580" y="9242"/>
                      </a:lnTo>
                      <a:lnTo>
                        <a:pt x="12343" y="9035"/>
                      </a:lnTo>
                      <a:lnTo>
                        <a:pt x="12105" y="8879"/>
                      </a:lnTo>
                      <a:lnTo>
                        <a:pt x="11809" y="8775"/>
                      </a:lnTo>
                      <a:lnTo>
                        <a:pt x="11571" y="8671"/>
                      </a:lnTo>
                      <a:lnTo>
                        <a:pt x="11393" y="4985"/>
                      </a:lnTo>
                      <a:lnTo>
                        <a:pt x="14360" y="2233"/>
                      </a:lnTo>
                      <a:lnTo>
                        <a:pt x="14123" y="2025"/>
                      </a:lnTo>
                      <a:lnTo>
                        <a:pt x="11393" y="4362"/>
                      </a:lnTo>
                      <a:lnTo>
                        <a:pt x="11275" y="2804"/>
                      </a:lnTo>
                      <a:lnTo>
                        <a:pt x="13055" y="1194"/>
                      </a:lnTo>
                      <a:lnTo>
                        <a:pt x="12818" y="987"/>
                      </a:lnTo>
                      <a:lnTo>
                        <a:pt x="11275" y="2285"/>
                      </a:lnTo>
                      <a:lnTo>
                        <a:pt x="11156" y="0"/>
                      </a:lnTo>
                      <a:lnTo>
                        <a:pt x="10444" y="0"/>
                      </a:lnTo>
                      <a:lnTo>
                        <a:pt x="10385" y="2337"/>
                      </a:lnTo>
                      <a:lnTo>
                        <a:pt x="8782" y="987"/>
                      </a:lnTo>
                      <a:lnTo>
                        <a:pt x="8545" y="1194"/>
                      </a:lnTo>
                      <a:lnTo>
                        <a:pt x="10385" y="2856"/>
                      </a:lnTo>
                      <a:lnTo>
                        <a:pt x="10325" y="4413"/>
                      </a:lnTo>
                      <a:lnTo>
                        <a:pt x="7477" y="2025"/>
                      </a:lnTo>
                      <a:lnTo>
                        <a:pt x="7240" y="2233"/>
                      </a:lnTo>
                      <a:lnTo>
                        <a:pt x="10266" y="5037"/>
                      </a:lnTo>
                      <a:lnTo>
                        <a:pt x="10147" y="8671"/>
                      </a:lnTo>
                      <a:lnTo>
                        <a:pt x="9613" y="8879"/>
                      </a:lnTo>
                      <a:lnTo>
                        <a:pt x="9198" y="9190"/>
                      </a:lnTo>
                      <a:lnTo>
                        <a:pt x="5341" y="7425"/>
                      </a:lnTo>
                      <a:lnTo>
                        <a:pt x="4154" y="3790"/>
                      </a:lnTo>
                      <a:lnTo>
                        <a:pt x="3798" y="3842"/>
                      </a:lnTo>
                      <a:lnTo>
                        <a:pt x="4747" y="7113"/>
                      </a:lnTo>
                      <a:lnTo>
                        <a:pt x="3145" y="6387"/>
                      </a:lnTo>
                      <a:lnTo>
                        <a:pt x="2433" y="4258"/>
                      </a:lnTo>
                      <a:lnTo>
                        <a:pt x="2136" y="4310"/>
                      </a:lnTo>
                      <a:lnTo>
                        <a:pt x="2670" y="6179"/>
                      </a:lnTo>
                      <a:lnTo>
                        <a:pt x="475" y="5140"/>
                      </a:lnTo>
                      <a:lnTo>
                        <a:pt x="356" y="5088"/>
                      </a:lnTo>
                      <a:lnTo>
                        <a:pt x="0" y="5660"/>
                      </a:lnTo>
                      <a:lnTo>
                        <a:pt x="2314" y="6906"/>
                      </a:lnTo>
                      <a:lnTo>
                        <a:pt x="119" y="7425"/>
                      </a:lnTo>
                      <a:lnTo>
                        <a:pt x="178" y="7685"/>
                      </a:lnTo>
                      <a:lnTo>
                        <a:pt x="2730" y="7113"/>
                      </a:lnTo>
                      <a:lnTo>
                        <a:pt x="4273" y="7944"/>
                      </a:lnTo>
                      <a:lnTo>
                        <a:pt x="475" y="8931"/>
                      </a:lnTo>
                      <a:lnTo>
                        <a:pt x="593" y="9190"/>
                      </a:lnTo>
                      <a:lnTo>
                        <a:pt x="4866" y="8308"/>
                      </a:lnTo>
                      <a:lnTo>
                        <a:pt x="8545" y="10281"/>
                      </a:lnTo>
                      <a:lnTo>
                        <a:pt x="8486" y="10644"/>
                      </a:lnTo>
                      <a:lnTo>
                        <a:pt x="8545" y="11112"/>
                      </a:lnTo>
                      <a:lnTo>
                        <a:pt x="4747" y="13188"/>
                      </a:lnTo>
                      <a:lnTo>
                        <a:pt x="593" y="12306"/>
                      </a:lnTo>
                      <a:lnTo>
                        <a:pt x="475" y="12617"/>
                      </a:lnTo>
                      <a:lnTo>
                        <a:pt x="4154" y="13552"/>
                      </a:lnTo>
                      <a:lnTo>
                        <a:pt x="2670" y="14383"/>
                      </a:lnTo>
                      <a:lnTo>
                        <a:pt x="178" y="13863"/>
                      </a:lnTo>
                      <a:lnTo>
                        <a:pt x="119" y="14071"/>
                      </a:lnTo>
                      <a:lnTo>
                        <a:pt x="2196" y="14642"/>
                      </a:lnTo>
                      <a:lnTo>
                        <a:pt x="59" y="15785"/>
                      </a:lnTo>
                      <a:lnTo>
                        <a:pt x="0" y="15837"/>
                      </a:lnTo>
                      <a:lnTo>
                        <a:pt x="178" y="16148"/>
                      </a:lnTo>
                      <a:lnTo>
                        <a:pt x="356" y="16356"/>
                      </a:lnTo>
                      <a:lnTo>
                        <a:pt x="2730" y="15265"/>
                      </a:lnTo>
                      <a:lnTo>
                        <a:pt x="2136" y="17187"/>
                      </a:lnTo>
                      <a:lnTo>
                        <a:pt x="2433" y="17238"/>
                      </a:lnTo>
                      <a:lnTo>
                        <a:pt x="3204" y="15058"/>
                      </a:lnTo>
                      <a:lnTo>
                        <a:pt x="4747" y="14279"/>
                      </a:lnTo>
                      <a:lnTo>
                        <a:pt x="3798" y="17654"/>
                      </a:lnTo>
                      <a:lnTo>
                        <a:pt x="4154" y="17758"/>
                      </a:lnTo>
                      <a:lnTo>
                        <a:pt x="5400" y="14019"/>
                      </a:lnTo>
                      <a:lnTo>
                        <a:pt x="9257" y="12202"/>
                      </a:lnTo>
                      <a:lnTo>
                        <a:pt x="9613" y="12410"/>
                      </a:lnTo>
                      <a:lnTo>
                        <a:pt x="10029" y="12617"/>
                      </a:lnTo>
                      <a:lnTo>
                        <a:pt x="10207" y="16563"/>
                      </a:lnTo>
                      <a:lnTo>
                        <a:pt x="7240" y="19315"/>
                      </a:lnTo>
                      <a:lnTo>
                        <a:pt x="7477" y="19523"/>
                      </a:lnTo>
                      <a:lnTo>
                        <a:pt x="10207" y="17187"/>
                      </a:lnTo>
                      <a:lnTo>
                        <a:pt x="10325" y="18744"/>
                      </a:lnTo>
                      <a:lnTo>
                        <a:pt x="8545" y="20354"/>
                      </a:lnTo>
                      <a:lnTo>
                        <a:pt x="8782" y="20510"/>
                      </a:lnTo>
                      <a:lnTo>
                        <a:pt x="10325" y="19263"/>
                      </a:lnTo>
                      <a:lnTo>
                        <a:pt x="10444" y="21600"/>
                      </a:lnTo>
                      <a:lnTo>
                        <a:pt x="11156" y="21600"/>
                      </a:lnTo>
                      <a:lnTo>
                        <a:pt x="11215" y="19212"/>
                      </a:lnTo>
                      <a:lnTo>
                        <a:pt x="12818" y="20562"/>
                      </a:lnTo>
                      <a:lnTo>
                        <a:pt x="13055" y="20354"/>
                      </a:lnTo>
                      <a:lnTo>
                        <a:pt x="11215" y="18692"/>
                      </a:lnTo>
                      <a:lnTo>
                        <a:pt x="11275" y="17083"/>
                      </a:lnTo>
                      <a:lnTo>
                        <a:pt x="14123" y="19523"/>
                      </a:lnTo>
                      <a:lnTo>
                        <a:pt x="14360" y="19315"/>
                      </a:lnTo>
                      <a:lnTo>
                        <a:pt x="11334" y="16512"/>
                      </a:lnTo>
                      <a:lnTo>
                        <a:pt x="11453" y="12669"/>
                      </a:lnTo>
                      <a:lnTo>
                        <a:pt x="11927" y="12513"/>
                      </a:lnTo>
                      <a:lnTo>
                        <a:pt x="12343" y="12306"/>
                      </a:lnTo>
                      <a:lnTo>
                        <a:pt x="16259" y="14123"/>
                      </a:lnTo>
                      <a:lnTo>
                        <a:pt x="17446" y="17758"/>
                      </a:lnTo>
                      <a:lnTo>
                        <a:pt x="17802" y="17654"/>
                      </a:lnTo>
                      <a:lnTo>
                        <a:pt x="16853" y="14383"/>
                      </a:lnTo>
                      <a:lnTo>
                        <a:pt x="18455" y="15110"/>
                      </a:lnTo>
                      <a:lnTo>
                        <a:pt x="19167" y="17238"/>
                      </a:lnTo>
                      <a:lnTo>
                        <a:pt x="19464" y="17187"/>
                      </a:lnTo>
                      <a:lnTo>
                        <a:pt x="18930" y="15369"/>
                      </a:lnTo>
                      <a:lnTo>
                        <a:pt x="21125" y="16356"/>
                      </a:lnTo>
                      <a:lnTo>
                        <a:pt x="21244" y="16408"/>
                      </a:lnTo>
                      <a:lnTo>
                        <a:pt x="21303" y="16356"/>
                      </a:lnTo>
                      <a:lnTo>
                        <a:pt x="21541" y="15992"/>
                      </a:lnTo>
                      <a:lnTo>
                        <a:pt x="21600" y="15888"/>
                      </a:lnTo>
                      <a:lnTo>
                        <a:pt x="19286" y="14642"/>
                      </a:lnTo>
                      <a:close/>
                    </a:path>
                  </a:pathLst>
                </a:custGeom>
                <a:solidFill>
                  <a:srgbClr val="FEFFFF">
                    <a:alpha val="3000"/>
                  </a:srgbClr>
                </a:solidFill>
                <a:ln w="9525" cap="flat">
                  <a:solidFill>
                    <a:srgbClr val="FEFFFF">
                      <a:alpha val="8000"/>
                    </a:srgbClr>
                  </a:solidFill>
                  <a:prstDash val="solid"/>
                  <a:round/>
                </a:ln>
                <a:effectLst/>
              </p:spPr>
              <p:txBody>
                <a:bodyPr wrap="square" lIns="45719" tIns="45719" rIns="45719" bIns="45719" numCol="1" anchor="t">
                  <a:noAutofit/>
                </a:bodyPr>
                <a:lstStyle/>
                <a:p>
                  <a:pPr defTabSz="457200">
                    <a:defRPr>
                      <a:solidFill>
                        <a:srgbClr val="FFFFFF"/>
                      </a:solidFill>
                    </a:defRPr>
                  </a:pPr>
                  <a:endParaRPr/>
                </a:p>
              </p:txBody>
            </p:sp>
            <p:sp>
              <p:nvSpPr>
                <p:cNvPr id="169" name="Freeform 53"/>
                <p:cNvSpPr/>
                <p:nvPr/>
              </p:nvSpPr>
              <p:spPr>
                <a:xfrm rot="19929985">
                  <a:off x="860314" y="122217"/>
                  <a:ext cx="729987" cy="833229"/>
                </a:xfrm>
                <a:custGeom>
                  <a:avLst/>
                  <a:gdLst/>
                  <a:ahLst/>
                  <a:cxnLst>
                    <a:cxn ang="0">
                      <a:pos x="wd2" y="hd2"/>
                    </a:cxn>
                    <a:cxn ang="5400000">
                      <a:pos x="wd2" y="hd2"/>
                    </a:cxn>
                    <a:cxn ang="10800000">
                      <a:pos x="wd2" y="hd2"/>
                    </a:cxn>
                    <a:cxn ang="16200000">
                      <a:pos x="wd2" y="hd2"/>
                    </a:cxn>
                  </a:cxnLst>
                  <a:rect l="0" t="0" r="r" b="b"/>
                  <a:pathLst>
                    <a:path w="21600" h="21600" extrusionOk="0">
                      <a:moveTo>
                        <a:pt x="19584" y="14636"/>
                      </a:moveTo>
                      <a:lnTo>
                        <a:pt x="21485" y="14131"/>
                      </a:lnTo>
                      <a:lnTo>
                        <a:pt x="21427" y="13929"/>
                      </a:lnTo>
                      <a:lnTo>
                        <a:pt x="19123" y="14383"/>
                      </a:lnTo>
                      <a:lnTo>
                        <a:pt x="17395" y="13576"/>
                      </a:lnTo>
                      <a:lnTo>
                        <a:pt x="21082" y="12667"/>
                      </a:lnTo>
                      <a:lnTo>
                        <a:pt x="21024" y="12364"/>
                      </a:lnTo>
                      <a:lnTo>
                        <a:pt x="16762" y="13273"/>
                      </a:lnTo>
                      <a:lnTo>
                        <a:pt x="16416" y="13172"/>
                      </a:lnTo>
                      <a:lnTo>
                        <a:pt x="15264" y="12667"/>
                      </a:lnTo>
                      <a:lnTo>
                        <a:pt x="14112" y="12112"/>
                      </a:lnTo>
                      <a:lnTo>
                        <a:pt x="13018" y="11557"/>
                      </a:lnTo>
                      <a:lnTo>
                        <a:pt x="11981" y="10901"/>
                      </a:lnTo>
                      <a:lnTo>
                        <a:pt x="13075" y="10194"/>
                      </a:lnTo>
                      <a:lnTo>
                        <a:pt x="14170" y="9589"/>
                      </a:lnTo>
                      <a:lnTo>
                        <a:pt x="15322" y="9034"/>
                      </a:lnTo>
                      <a:lnTo>
                        <a:pt x="16474" y="8529"/>
                      </a:lnTo>
                      <a:lnTo>
                        <a:pt x="16877" y="8378"/>
                      </a:lnTo>
                      <a:lnTo>
                        <a:pt x="21024" y="9236"/>
                      </a:lnTo>
                      <a:lnTo>
                        <a:pt x="21082" y="8983"/>
                      </a:lnTo>
                      <a:lnTo>
                        <a:pt x="17510" y="8075"/>
                      </a:lnTo>
                      <a:lnTo>
                        <a:pt x="19181" y="7267"/>
                      </a:lnTo>
                      <a:lnTo>
                        <a:pt x="21427" y="7721"/>
                      </a:lnTo>
                      <a:lnTo>
                        <a:pt x="21485" y="7469"/>
                      </a:lnTo>
                      <a:lnTo>
                        <a:pt x="19642" y="7015"/>
                      </a:lnTo>
                      <a:lnTo>
                        <a:pt x="20621" y="6409"/>
                      </a:lnTo>
                      <a:lnTo>
                        <a:pt x="21542" y="5753"/>
                      </a:lnTo>
                      <a:lnTo>
                        <a:pt x="21600" y="5703"/>
                      </a:lnTo>
                      <a:lnTo>
                        <a:pt x="21542" y="5652"/>
                      </a:lnTo>
                      <a:lnTo>
                        <a:pt x="21427" y="5400"/>
                      </a:lnTo>
                      <a:lnTo>
                        <a:pt x="21254" y="5198"/>
                      </a:lnTo>
                      <a:lnTo>
                        <a:pt x="21197" y="5249"/>
                      </a:lnTo>
                      <a:lnTo>
                        <a:pt x="20045" y="5602"/>
                      </a:lnTo>
                      <a:lnTo>
                        <a:pt x="18950" y="6056"/>
                      </a:lnTo>
                      <a:lnTo>
                        <a:pt x="19411" y="4391"/>
                      </a:lnTo>
                      <a:lnTo>
                        <a:pt x="19123" y="4290"/>
                      </a:lnTo>
                      <a:lnTo>
                        <a:pt x="18490" y="6258"/>
                      </a:lnTo>
                      <a:lnTo>
                        <a:pt x="17683" y="6712"/>
                      </a:lnTo>
                      <a:lnTo>
                        <a:pt x="16819" y="7166"/>
                      </a:lnTo>
                      <a:lnTo>
                        <a:pt x="17798" y="3886"/>
                      </a:lnTo>
                      <a:lnTo>
                        <a:pt x="17453" y="3836"/>
                      </a:lnTo>
                      <a:lnTo>
                        <a:pt x="16186" y="7520"/>
                      </a:lnTo>
                      <a:lnTo>
                        <a:pt x="15898" y="7721"/>
                      </a:lnTo>
                      <a:lnTo>
                        <a:pt x="14861" y="8327"/>
                      </a:lnTo>
                      <a:lnTo>
                        <a:pt x="13766" y="8933"/>
                      </a:lnTo>
                      <a:lnTo>
                        <a:pt x="12614" y="9488"/>
                      </a:lnTo>
                      <a:lnTo>
                        <a:pt x="11462" y="9942"/>
                      </a:lnTo>
                      <a:lnTo>
                        <a:pt x="11290" y="8781"/>
                      </a:lnTo>
                      <a:lnTo>
                        <a:pt x="11290" y="6510"/>
                      </a:lnTo>
                      <a:lnTo>
                        <a:pt x="11347" y="5350"/>
                      </a:lnTo>
                      <a:lnTo>
                        <a:pt x="11405" y="4996"/>
                      </a:lnTo>
                      <a:lnTo>
                        <a:pt x="14342" y="2271"/>
                      </a:lnTo>
                      <a:lnTo>
                        <a:pt x="14112" y="2069"/>
                      </a:lnTo>
                      <a:lnTo>
                        <a:pt x="11462" y="4340"/>
                      </a:lnTo>
                      <a:lnTo>
                        <a:pt x="11462" y="2675"/>
                      </a:lnTo>
                      <a:lnTo>
                        <a:pt x="13018" y="1211"/>
                      </a:lnTo>
                      <a:lnTo>
                        <a:pt x="12845" y="1060"/>
                      </a:lnTo>
                      <a:lnTo>
                        <a:pt x="11462" y="2221"/>
                      </a:lnTo>
                      <a:lnTo>
                        <a:pt x="11347" y="1161"/>
                      </a:lnTo>
                      <a:lnTo>
                        <a:pt x="11174" y="101"/>
                      </a:lnTo>
                      <a:lnTo>
                        <a:pt x="11174" y="0"/>
                      </a:lnTo>
                      <a:lnTo>
                        <a:pt x="10483" y="0"/>
                      </a:lnTo>
                      <a:lnTo>
                        <a:pt x="10483" y="101"/>
                      </a:lnTo>
                      <a:lnTo>
                        <a:pt x="10253" y="1161"/>
                      </a:lnTo>
                      <a:lnTo>
                        <a:pt x="10195" y="2221"/>
                      </a:lnTo>
                      <a:lnTo>
                        <a:pt x="8755" y="1060"/>
                      </a:lnTo>
                      <a:lnTo>
                        <a:pt x="8525" y="1211"/>
                      </a:lnTo>
                      <a:lnTo>
                        <a:pt x="10138" y="2725"/>
                      </a:lnTo>
                      <a:lnTo>
                        <a:pt x="10195" y="3533"/>
                      </a:lnTo>
                      <a:lnTo>
                        <a:pt x="10195" y="4391"/>
                      </a:lnTo>
                      <a:lnTo>
                        <a:pt x="7430" y="2069"/>
                      </a:lnTo>
                      <a:lnTo>
                        <a:pt x="7200" y="2271"/>
                      </a:lnTo>
                      <a:lnTo>
                        <a:pt x="10253" y="5047"/>
                      </a:lnTo>
                      <a:lnTo>
                        <a:pt x="10310" y="5400"/>
                      </a:lnTo>
                      <a:lnTo>
                        <a:pt x="10426" y="7621"/>
                      </a:lnTo>
                      <a:lnTo>
                        <a:pt x="10368" y="8731"/>
                      </a:lnTo>
                      <a:lnTo>
                        <a:pt x="10253" y="9892"/>
                      </a:lnTo>
                      <a:lnTo>
                        <a:pt x="9043" y="9437"/>
                      </a:lnTo>
                      <a:lnTo>
                        <a:pt x="7891" y="8882"/>
                      </a:lnTo>
                      <a:lnTo>
                        <a:pt x="5702" y="7671"/>
                      </a:lnTo>
                      <a:lnTo>
                        <a:pt x="5357" y="7419"/>
                      </a:lnTo>
                      <a:lnTo>
                        <a:pt x="4147" y="3836"/>
                      </a:lnTo>
                      <a:lnTo>
                        <a:pt x="3802" y="3886"/>
                      </a:lnTo>
                      <a:lnTo>
                        <a:pt x="4723" y="7116"/>
                      </a:lnTo>
                      <a:lnTo>
                        <a:pt x="3053" y="6207"/>
                      </a:lnTo>
                      <a:lnTo>
                        <a:pt x="2419" y="4290"/>
                      </a:lnTo>
                      <a:lnTo>
                        <a:pt x="2131" y="4391"/>
                      </a:lnTo>
                      <a:lnTo>
                        <a:pt x="2592" y="6006"/>
                      </a:lnTo>
                      <a:lnTo>
                        <a:pt x="1555" y="5551"/>
                      </a:lnTo>
                      <a:lnTo>
                        <a:pt x="403" y="5198"/>
                      </a:lnTo>
                      <a:lnTo>
                        <a:pt x="346" y="5148"/>
                      </a:lnTo>
                      <a:lnTo>
                        <a:pt x="288" y="5249"/>
                      </a:lnTo>
                      <a:lnTo>
                        <a:pt x="58" y="5602"/>
                      </a:lnTo>
                      <a:lnTo>
                        <a:pt x="0" y="5652"/>
                      </a:lnTo>
                      <a:lnTo>
                        <a:pt x="58" y="5703"/>
                      </a:lnTo>
                      <a:lnTo>
                        <a:pt x="1037" y="6409"/>
                      </a:lnTo>
                      <a:lnTo>
                        <a:pt x="2016" y="7015"/>
                      </a:lnTo>
                      <a:lnTo>
                        <a:pt x="115" y="7469"/>
                      </a:lnTo>
                      <a:lnTo>
                        <a:pt x="173" y="7721"/>
                      </a:lnTo>
                      <a:lnTo>
                        <a:pt x="2477" y="7267"/>
                      </a:lnTo>
                      <a:lnTo>
                        <a:pt x="3283" y="7671"/>
                      </a:lnTo>
                      <a:lnTo>
                        <a:pt x="4147" y="8024"/>
                      </a:lnTo>
                      <a:lnTo>
                        <a:pt x="461" y="8983"/>
                      </a:lnTo>
                      <a:lnTo>
                        <a:pt x="576" y="9236"/>
                      </a:lnTo>
                      <a:lnTo>
                        <a:pt x="4838" y="8327"/>
                      </a:lnTo>
                      <a:lnTo>
                        <a:pt x="6336" y="8983"/>
                      </a:lnTo>
                      <a:lnTo>
                        <a:pt x="7430" y="9488"/>
                      </a:lnTo>
                      <a:lnTo>
                        <a:pt x="8525" y="10093"/>
                      </a:lnTo>
                      <a:lnTo>
                        <a:pt x="9619" y="10750"/>
                      </a:lnTo>
                      <a:lnTo>
                        <a:pt x="8525" y="11456"/>
                      </a:lnTo>
                      <a:lnTo>
                        <a:pt x="7430" y="12062"/>
                      </a:lnTo>
                      <a:lnTo>
                        <a:pt x="6278" y="12566"/>
                      </a:lnTo>
                      <a:lnTo>
                        <a:pt x="5126" y="13121"/>
                      </a:lnTo>
                      <a:lnTo>
                        <a:pt x="4723" y="13273"/>
                      </a:lnTo>
                      <a:lnTo>
                        <a:pt x="576" y="12364"/>
                      </a:lnTo>
                      <a:lnTo>
                        <a:pt x="461" y="12667"/>
                      </a:lnTo>
                      <a:lnTo>
                        <a:pt x="4090" y="13576"/>
                      </a:lnTo>
                      <a:lnTo>
                        <a:pt x="2362" y="14383"/>
                      </a:lnTo>
                      <a:lnTo>
                        <a:pt x="173" y="13929"/>
                      </a:lnTo>
                      <a:lnTo>
                        <a:pt x="115" y="14131"/>
                      </a:lnTo>
                      <a:lnTo>
                        <a:pt x="1958" y="14636"/>
                      </a:lnTo>
                      <a:lnTo>
                        <a:pt x="979" y="15191"/>
                      </a:lnTo>
                      <a:lnTo>
                        <a:pt x="58" y="15847"/>
                      </a:lnTo>
                      <a:lnTo>
                        <a:pt x="0" y="15897"/>
                      </a:lnTo>
                      <a:lnTo>
                        <a:pt x="173" y="16250"/>
                      </a:lnTo>
                      <a:lnTo>
                        <a:pt x="230" y="16351"/>
                      </a:lnTo>
                      <a:lnTo>
                        <a:pt x="288" y="16402"/>
                      </a:lnTo>
                      <a:lnTo>
                        <a:pt x="403" y="16402"/>
                      </a:lnTo>
                      <a:lnTo>
                        <a:pt x="1555" y="16049"/>
                      </a:lnTo>
                      <a:lnTo>
                        <a:pt x="2650" y="15594"/>
                      </a:lnTo>
                      <a:lnTo>
                        <a:pt x="2131" y="17260"/>
                      </a:lnTo>
                      <a:lnTo>
                        <a:pt x="2419" y="17310"/>
                      </a:lnTo>
                      <a:lnTo>
                        <a:pt x="3110" y="15342"/>
                      </a:lnTo>
                      <a:lnTo>
                        <a:pt x="3917" y="14938"/>
                      </a:lnTo>
                      <a:lnTo>
                        <a:pt x="4723" y="14484"/>
                      </a:lnTo>
                      <a:lnTo>
                        <a:pt x="3802" y="17714"/>
                      </a:lnTo>
                      <a:lnTo>
                        <a:pt x="4147" y="17815"/>
                      </a:lnTo>
                      <a:lnTo>
                        <a:pt x="5357" y="14080"/>
                      </a:lnTo>
                      <a:lnTo>
                        <a:pt x="5645" y="13929"/>
                      </a:lnTo>
                      <a:lnTo>
                        <a:pt x="6739" y="13273"/>
                      </a:lnTo>
                      <a:lnTo>
                        <a:pt x="7834" y="12718"/>
                      </a:lnTo>
                      <a:lnTo>
                        <a:pt x="8928" y="12163"/>
                      </a:lnTo>
                      <a:lnTo>
                        <a:pt x="10138" y="11708"/>
                      </a:lnTo>
                      <a:lnTo>
                        <a:pt x="10253" y="12819"/>
                      </a:lnTo>
                      <a:lnTo>
                        <a:pt x="10310" y="13979"/>
                      </a:lnTo>
                      <a:lnTo>
                        <a:pt x="10253" y="15140"/>
                      </a:lnTo>
                      <a:lnTo>
                        <a:pt x="10195" y="16250"/>
                      </a:lnTo>
                      <a:lnTo>
                        <a:pt x="10195" y="16654"/>
                      </a:lnTo>
                      <a:lnTo>
                        <a:pt x="7200" y="19379"/>
                      </a:lnTo>
                      <a:lnTo>
                        <a:pt x="7430" y="19581"/>
                      </a:lnTo>
                      <a:lnTo>
                        <a:pt x="10138" y="17310"/>
                      </a:lnTo>
                      <a:lnTo>
                        <a:pt x="10138" y="18976"/>
                      </a:lnTo>
                      <a:lnTo>
                        <a:pt x="8525" y="20389"/>
                      </a:lnTo>
                      <a:lnTo>
                        <a:pt x="8755" y="20591"/>
                      </a:lnTo>
                      <a:lnTo>
                        <a:pt x="10138" y="19430"/>
                      </a:lnTo>
                      <a:lnTo>
                        <a:pt x="10195" y="20490"/>
                      </a:lnTo>
                      <a:lnTo>
                        <a:pt x="10426" y="21499"/>
                      </a:lnTo>
                      <a:lnTo>
                        <a:pt x="10426" y="21600"/>
                      </a:lnTo>
                      <a:lnTo>
                        <a:pt x="11117" y="21600"/>
                      </a:lnTo>
                      <a:lnTo>
                        <a:pt x="11117" y="21499"/>
                      </a:lnTo>
                      <a:lnTo>
                        <a:pt x="11347" y="20439"/>
                      </a:lnTo>
                      <a:lnTo>
                        <a:pt x="11405" y="19379"/>
                      </a:lnTo>
                      <a:lnTo>
                        <a:pt x="12845" y="20591"/>
                      </a:lnTo>
                      <a:lnTo>
                        <a:pt x="13018" y="20389"/>
                      </a:lnTo>
                      <a:lnTo>
                        <a:pt x="11405" y="18925"/>
                      </a:lnTo>
                      <a:lnTo>
                        <a:pt x="11405" y="18067"/>
                      </a:lnTo>
                      <a:lnTo>
                        <a:pt x="11347" y="17209"/>
                      </a:lnTo>
                      <a:lnTo>
                        <a:pt x="14112" y="19581"/>
                      </a:lnTo>
                      <a:lnTo>
                        <a:pt x="14342" y="19379"/>
                      </a:lnTo>
                      <a:lnTo>
                        <a:pt x="11290" y="16553"/>
                      </a:lnTo>
                      <a:lnTo>
                        <a:pt x="11290" y="16250"/>
                      </a:lnTo>
                      <a:lnTo>
                        <a:pt x="11174" y="14030"/>
                      </a:lnTo>
                      <a:lnTo>
                        <a:pt x="11174" y="12869"/>
                      </a:lnTo>
                      <a:lnTo>
                        <a:pt x="11347" y="11759"/>
                      </a:lnTo>
                      <a:lnTo>
                        <a:pt x="12557" y="12213"/>
                      </a:lnTo>
                      <a:lnTo>
                        <a:pt x="13709" y="12768"/>
                      </a:lnTo>
                      <a:lnTo>
                        <a:pt x="15898" y="13979"/>
                      </a:lnTo>
                      <a:lnTo>
                        <a:pt x="16243" y="14181"/>
                      </a:lnTo>
                      <a:lnTo>
                        <a:pt x="17453" y="17815"/>
                      </a:lnTo>
                      <a:lnTo>
                        <a:pt x="17798" y="17714"/>
                      </a:lnTo>
                      <a:lnTo>
                        <a:pt x="16877" y="14535"/>
                      </a:lnTo>
                      <a:lnTo>
                        <a:pt x="17683" y="14989"/>
                      </a:lnTo>
                      <a:lnTo>
                        <a:pt x="18490" y="15393"/>
                      </a:lnTo>
                      <a:lnTo>
                        <a:pt x="19123" y="17310"/>
                      </a:lnTo>
                      <a:lnTo>
                        <a:pt x="19411" y="17260"/>
                      </a:lnTo>
                      <a:lnTo>
                        <a:pt x="18950" y="15645"/>
                      </a:lnTo>
                      <a:lnTo>
                        <a:pt x="21139" y="16452"/>
                      </a:lnTo>
                      <a:lnTo>
                        <a:pt x="21254" y="16452"/>
                      </a:lnTo>
                      <a:lnTo>
                        <a:pt x="21485" y="16099"/>
                      </a:lnTo>
                      <a:lnTo>
                        <a:pt x="21485" y="16049"/>
                      </a:lnTo>
                      <a:lnTo>
                        <a:pt x="21600" y="15948"/>
                      </a:lnTo>
                      <a:lnTo>
                        <a:pt x="21485" y="15897"/>
                      </a:lnTo>
                      <a:lnTo>
                        <a:pt x="20563" y="15241"/>
                      </a:lnTo>
                      <a:lnTo>
                        <a:pt x="19584" y="14636"/>
                      </a:lnTo>
                      <a:close/>
                    </a:path>
                  </a:pathLst>
                </a:custGeom>
                <a:solidFill>
                  <a:srgbClr val="FEFFFF">
                    <a:alpha val="3000"/>
                  </a:srgbClr>
                </a:solidFill>
                <a:ln w="9525" cap="flat">
                  <a:solidFill>
                    <a:srgbClr val="FEFFFF">
                      <a:alpha val="4000"/>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70" name="Freeform 53"/>
                <p:cNvSpPr/>
                <p:nvPr/>
              </p:nvSpPr>
              <p:spPr>
                <a:xfrm rot="1160251">
                  <a:off x="839585" y="3308116"/>
                  <a:ext cx="491643" cy="561174"/>
                </a:xfrm>
                <a:custGeom>
                  <a:avLst/>
                  <a:gdLst/>
                  <a:ahLst/>
                  <a:cxnLst>
                    <a:cxn ang="0">
                      <a:pos x="wd2" y="hd2"/>
                    </a:cxn>
                    <a:cxn ang="5400000">
                      <a:pos x="wd2" y="hd2"/>
                    </a:cxn>
                    <a:cxn ang="10800000">
                      <a:pos x="wd2" y="hd2"/>
                    </a:cxn>
                    <a:cxn ang="16200000">
                      <a:pos x="wd2" y="hd2"/>
                    </a:cxn>
                  </a:cxnLst>
                  <a:rect l="0" t="0" r="r" b="b"/>
                  <a:pathLst>
                    <a:path w="21600" h="21600" extrusionOk="0">
                      <a:moveTo>
                        <a:pt x="19584" y="14636"/>
                      </a:moveTo>
                      <a:lnTo>
                        <a:pt x="21485" y="14131"/>
                      </a:lnTo>
                      <a:lnTo>
                        <a:pt x="21427" y="13929"/>
                      </a:lnTo>
                      <a:lnTo>
                        <a:pt x="19123" y="14383"/>
                      </a:lnTo>
                      <a:lnTo>
                        <a:pt x="17395" y="13576"/>
                      </a:lnTo>
                      <a:lnTo>
                        <a:pt x="21082" y="12667"/>
                      </a:lnTo>
                      <a:lnTo>
                        <a:pt x="21024" y="12364"/>
                      </a:lnTo>
                      <a:lnTo>
                        <a:pt x="16762" y="13273"/>
                      </a:lnTo>
                      <a:lnTo>
                        <a:pt x="16416" y="13172"/>
                      </a:lnTo>
                      <a:lnTo>
                        <a:pt x="15264" y="12667"/>
                      </a:lnTo>
                      <a:lnTo>
                        <a:pt x="14112" y="12112"/>
                      </a:lnTo>
                      <a:lnTo>
                        <a:pt x="13018" y="11557"/>
                      </a:lnTo>
                      <a:lnTo>
                        <a:pt x="11981" y="10901"/>
                      </a:lnTo>
                      <a:lnTo>
                        <a:pt x="13075" y="10194"/>
                      </a:lnTo>
                      <a:lnTo>
                        <a:pt x="14170" y="9589"/>
                      </a:lnTo>
                      <a:lnTo>
                        <a:pt x="15322" y="9034"/>
                      </a:lnTo>
                      <a:lnTo>
                        <a:pt x="16474" y="8529"/>
                      </a:lnTo>
                      <a:lnTo>
                        <a:pt x="16877" y="8378"/>
                      </a:lnTo>
                      <a:lnTo>
                        <a:pt x="21024" y="9236"/>
                      </a:lnTo>
                      <a:lnTo>
                        <a:pt x="21082" y="8983"/>
                      </a:lnTo>
                      <a:lnTo>
                        <a:pt x="17510" y="8075"/>
                      </a:lnTo>
                      <a:lnTo>
                        <a:pt x="19181" y="7267"/>
                      </a:lnTo>
                      <a:lnTo>
                        <a:pt x="21427" y="7721"/>
                      </a:lnTo>
                      <a:lnTo>
                        <a:pt x="21485" y="7469"/>
                      </a:lnTo>
                      <a:lnTo>
                        <a:pt x="19642" y="7015"/>
                      </a:lnTo>
                      <a:lnTo>
                        <a:pt x="20621" y="6409"/>
                      </a:lnTo>
                      <a:lnTo>
                        <a:pt x="21542" y="5753"/>
                      </a:lnTo>
                      <a:lnTo>
                        <a:pt x="21600" y="5703"/>
                      </a:lnTo>
                      <a:lnTo>
                        <a:pt x="21542" y="5652"/>
                      </a:lnTo>
                      <a:lnTo>
                        <a:pt x="21427" y="5400"/>
                      </a:lnTo>
                      <a:lnTo>
                        <a:pt x="21254" y="5198"/>
                      </a:lnTo>
                      <a:lnTo>
                        <a:pt x="21197" y="5249"/>
                      </a:lnTo>
                      <a:lnTo>
                        <a:pt x="20045" y="5602"/>
                      </a:lnTo>
                      <a:lnTo>
                        <a:pt x="18950" y="6056"/>
                      </a:lnTo>
                      <a:lnTo>
                        <a:pt x="19411" y="4391"/>
                      </a:lnTo>
                      <a:lnTo>
                        <a:pt x="19123" y="4290"/>
                      </a:lnTo>
                      <a:lnTo>
                        <a:pt x="18490" y="6258"/>
                      </a:lnTo>
                      <a:lnTo>
                        <a:pt x="17683" y="6712"/>
                      </a:lnTo>
                      <a:lnTo>
                        <a:pt x="16819" y="7166"/>
                      </a:lnTo>
                      <a:lnTo>
                        <a:pt x="17798" y="3886"/>
                      </a:lnTo>
                      <a:lnTo>
                        <a:pt x="17453" y="3836"/>
                      </a:lnTo>
                      <a:lnTo>
                        <a:pt x="16186" y="7520"/>
                      </a:lnTo>
                      <a:lnTo>
                        <a:pt x="15898" y="7721"/>
                      </a:lnTo>
                      <a:lnTo>
                        <a:pt x="14861" y="8327"/>
                      </a:lnTo>
                      <a:lnTo>
                        <a:pt x="13766" y="8933"/>
                      </a:lnTo>
                      <a:lnTo>
                        <a:pt x="12614" y="9488"/>
                      </a:lnTo>
                      <a:lnTo>
                        <a:pt x="11462" y="9942"/>
                      </a:lnTo>
                      <a:lnTo>
                        <a:pt x="11290" y="8781"/>
                      </a:lnTo>
                      <a:lnTo>
                        <a:pt x="11290" y="6510"/>
                      </a:lnTo>
                      <a:lnTo>
                        <a:pt x="11347" y="5350"/>
                      </a:lnTo>
                      <a:lnTo>
                        <a:pt x="11405" y="4996"/>
                      </a:lnTo>
                      <a:lnTo>
                        <a:pt x="14342" y="2271"/>
                      </a:lnTo>
                      <a:lnTo>
                        <a:pt x="14112" y="2069"/>
                      </a:lnTo>
                      <a:lnTo>
                        <a:pt x="11462" y="4340"/>
                      </a:lnTo>
                      <a:lnTo>
                        <a:pt x="11462" y="2675"/>
                      </a:lnTo>
                      <a:lnTo>
                        <a:pt x="13018" y="1211"/>
                      </a:lnTo>
                      <a:lnTo>
                        <a:pt x="12845" y="1060"/>
                      </a:lnTo>
                      <a:lnTo>
                        <a:pt x="11462" y="2221"/>
                      </a:lnTo>
                      <a:lnTo>
                        <a:pt x="11347" y="1161"/>
                      </a:lnTo>
                      <a:lnTo>
                        <a:pt x="11174" y="101"/>
                      </a:lnTo>
                      <a:lnTo>
                        <a:pt x="11174" y="0"/>
                      </a:lnTo>
                      <a:lnTo>
                        <a:pt x="10483" y="0"/>
                      </a:lnTo>
                      <a:lnTo>
                        <a:pt x="10483" y="101"/>
                      </a:lnTo>
                      <a:lnTo>
                        <a:pt x="10253" y="1161"/>
                      </a:lnTo>
                      <a:lnTo>
                        <a:pt x="10195" y="2221"/>
                      </a:lnTo>
                      <a:lnTo>
                        <a:pt x="8755" y="1060"/>
                      </a:lnTo>
                      <a:lnTo>
                        <a:pt x="8525" y="1211"/>
                      </a:lnTo>
                      <a:lnTo>
                        <a:pt x="10138" y="2725"/>
                      </a:lnTo>
                      <a:lnTo>
                        <a:pt x="10195" y="3533"/>
                      </a:lnTo>
                      <a:lnTo>
                        <a:pt x="10195" y="4391"/>
                      </a:lnTo>
                      <a:lnTo>
                        <a:pt x="7430" y="2069"/>
                      </a:lnTo>
                      <a:lnTo>
                        <a:pt x="7200" y="2271"/>
                      </a:lnTo>
                      <a:lnTo>
                        <a:pt x="10253" y="5047"/>
                      </a:lnTo>
                      <a:lnTo>
                        <a:pt x="10310" y="5400"/>
                      </a:lnTo>
                      <a:lnTo>
                        <a:pt x="10426" y="7621"/>
                      </a:lnTo>
                      <a:lnTo>
                        <a:pt x="10368" y="8731"/>
                      </a:lnTo>
                      <a:lnTo>
                        <a:pt x="10253" y="9892"/>
                      </a:lnTo>
                      <a:lnTo>
                        <a:pt x="9043" y="9437"/>
                      </a:lnTo>
                      <a:lnTo>
                        <a:pt x="7891" y="8882"/>
                      </a:lnTo>
                      <a:lnTo>
                        <a:pt x="5702" y="7671"/>
                      </a:lnTo>
                      <a:lnTo>
                        <a:pt x="5357" y="7419"/>
                      </a:lnTo>
                      <a:lnTo>
                        <a:pt x="4147" y="3836"/>
                      </a:lnTo>
                      <a:lnTo>
                        <a:pt x="3802" y="3886"/>
                      </a:lnTo>
                      <a:lnTo>
                        <a:pt x="4723" y="7116"/>
                      </a:lnTo>
                      <a:lnTo>
                        <a:pt x="3053" y="6207"/>
                      </a:lnTo>
                      <a:lnTo>
                        <a:pt x="2419" y="4290"/>
                      </a:lnTo>
                      <a:lnTo>
                        <a:pt x="2131" y="4391"/>
                      </a:lnTo>
                      <a:lnTo>
                        <a:pt x="2592" y="6006"/>
                      </a:lnTo>
                      <a:lnTo>
                        <a:pt x="1555" y="5551"/>
                      </a:lnTo>
                      <a:lnTo>
                        <a:pt x="403" y="5198"/>
                      </a:lnTo>
                      <a:lnTo>
                        <a:pt x="346" y="5148"/>
                      </a:lnTo>
                      <a:lnTo>
                        <a:pt x="288" y="5249"/>
                      </a:lnTo>
                      <a:lnTo>
                        <a:pt x="58" y="5602"/>
                      </a:lnTo>
                      <a:lnTo>
                        <a:pt x="0" y="5652"/>
                      </a:lnTo>
                      <a:lnTo>
                        <a:pt x="58" y="5703"/>
                      </a:lnTo>
                      <a:lnTo>
                        <a:pt x="1037" y="6409"/>
                      </a:lnTo>
                      <a:lnTo>
                        <a:pt x="2016" y="7015"/>
                      </a:lnTo>
                      <a:lnTo>
                        <a:pt x="115" y="7469"/>
                      </a:lnTo>
                      <a:lnTo>
                        <a:pt x="173" y="7721"/>
                      </a:lnTo>
                      <a:lnTo>
                        <a:pt x="2477" y="7267"/>
                      </a:lnTo>
                      <a:lnTo>
                        <a:pt x="3283" y="7671"/>
                      </a:lnTo>
                      <a:lnTo>
                        <a:pt x="4147" y="8024"/>
                      </a:lnTo>
                      <a:lnTo>
                        <a:pt x="461" y="8983"/>
                      </a:lnTo>
                      <a:lnTo>
                        <a:pt x="576" y="9236"/>
                      </a:lnTo>
                      <a:lnTo>
                        <a:pt x="4838" y="8327"/>
                      </a:lnTo>
                      <a:lnTo>
                        <a:pt x="6336" y="8983"/>
                      </a:lnTo>
                      <a:lnTo>
                        <a:pt x="7430" y="9488"/>
                      </a:lnTo>
                      <a:lnTo>
                        <a:pt x="8525" y="10093"/>
                      </a:lnTo>
                      <a:lnTo>
                        <a:pt x="9619" y="10750"/>
                      </a:lnTo>
                      <a:lnTo>
                        <a:pt x="8525" y="11456"/>
                      </a:lnTo>
                      <a:lnTo>
                        <a:pt x="7430" y="12062"/>
                      </a:lnTo>
                      <a:lnTo>
                        <a:pt x="6278" y="12566"/>
                      </a:lnTo>
                      <a:lnTo>
                        <a:pt x="5126" y="13121"/>
                      </a:lnTo>
                      <a:lnTo>
                        <a:pt x="4723" y="13273"/>
                      </a:lnTo>
                      <a:lnTo>
                        <a:pt x="576" y="12364"/>
                      </a:lnTo>
                      <a:lnTo>
                        <a:pt x="461" y="12667"/>
                      </a:lnTo>
                      <a:lnTo>
                        <a:pt x="4090" y="13576"/>
                      </a:lnTo>
                      <a:lnTo>
                        <a:pt x="2362" y="14383"/>
                      </a:lnTo>
                      <a:lnTo>
                        <a:pt x="173" y="13929"/>
                      </a:lnTo>
                      <a:lnTo>
                        <a:pt x="115" y="14131"/>
                      </a:lnTo>
                      <a:lnTo>
                        <a:pt x="1958" y="14636"/>
                      </a:lnTo>
                      <a:lnTo>
                        <a:pt x="979" y="15191"/>
                      </a:lnTo>
                      <a:lnTo>
                        <a:pt x="58" y="15847"/>
                      </a:lnTo>
                      <a:lnTo>
                        <a:pt x="0" y="15897"/>
                      </a:lnTo>
                      <a:lnTo>
                        <a:pt x="173" y="16250"/>
                      </a:lnTo>
                      <a:lnTo>
                        <a:pt x="230" y="16351"/>
                      </a:lnTo>
                      <a:lnTo>
                        <a:pt x="288" y="16402"/>
                      </a:lnTo>
                      <a:lnTo>
                        <a:pt x="403" y="16402"/>
                      </a:lnTo>
                      <a:lnTo>
                        <a:pt x="1555" y="16049"/>
                      </a:lnTo>
                      <a:lnTo>
                        <a:pt x="2650" y="15594"/>
                      </a:lnTo>
                      <a:lnTo>
                        <a:pt x="2131" y="17260"/>
                      </a:lnTo>
                      <a:lnTo>
                        <a:pt x="2419" y="17310"/>
                      </a:lnTo>
                      <a:lnTo>
                        <a:pt x="3110" y="15342"/>
                      </a:lnTo>
                      <a:lnTo>
                        <a:pt x="3917" y="14938"/>
                      </a:lnTo>
                      <a:lnTo>
                        <a:pt x="4723" y="14484"/>
                      </a:lnTo>
                      <a:lnTo>
                        <a:pt x="3802" y="17714"/>
                      </a:lnTo>
                      <a:lnTo>
                        <a:pt x="4147" y="17815"/>
                      </a:lnTo>
                      <a:lnTo>
                        <a:pt x="5357" y="14080"/>
                      </a:lnTo>
                      <a:lnTo>
                        <a:pt x="5645" y="13929"/>
                      </a:lnTo>
                      <a:lnTo>
                        <a:pt x="6739" y="13273"/>
                      </a:lnTo>
                      <a:lnTo>
                        <a:pt x="7834" y="12718"/>
                      </a:lnTo>
                      <a:lnTo>
                        <a:pt x="8928" y="12163"/>
                      </a:lnTo>
                      <a:lnTo>
                        <a:pt x="10138" y="11708"/>
                      </a:lnTo>
                      <a:lnTo>
                        <a:pt x="10253" y="12819"/>
                      </a:lnTo>
                      <a:lnTo>
                        <a:pt x="10310" y="13979"/>
                      </a:lnTo>
                      <a:lnTo>
                        <a:pt x="10253" y="15140"/>
                      </a:lnTo>
                      <a:lnTo>
                        <a:pt x="10195" y="16250"/>
                      </a:lnTo>
                      <a:lnTo>
                        <a:pt x="10195" y="16654"/>
                      </a:lnTo>
                      <a:lnTo>
                        <a:pt x="7200" y="19379"/>
                      </a:lnTo>
                      <a:lnTo>
                        <a:pt x="7430" y="19581"/>
                      </a:lnTo>
                      <a:lnTo>
                        <a:pt x="10138" y="17310"/>
                      </a:lnTo>
                      <a:lnTo>
                        <a:pt x="10138" y="18976"/>
                      </a:lnTo>
                      <a:lnTo>
                        <a:pt x="8525" y="20389"/>
                      </a:lnTo>
                      <a:lnTo>
                        <a:pt x="8755" y="20591"/>
                      </a:lnTo>
                      <a:lnTo>
                        <a:pt x="10138" y="19430"/>
                      </a:lnTo>
                      <a:lnTo>
                        <a:pt x="10195" y="20490"/>
                      </a:lnTo>
                      <a:lnTo>
                        <a:pt x="10426" y="21499"/>
                      </a:lnTo>
                      <a:lnTo>
                        <a:pt x="10426" y="21600"/>
                      </a:lnTo>
                      <a:lnTo>
                        <a:pt x="11117" y="21600"/>
                      </a:lnTo>
                      <a:lnTo>
                        <a:pt x="11117" y="21499"/>
                      </a:lnTo>
                      <a:lnTo>
                        <a:pt x="11347" y="20439"/>
                      </a:lnTo>
                      <a:lnTo>
                        <a:pt x="11405" y="19379"/>
                      </a:lnTo>
                      <a:lnTo>
                        <a:pt x="12845" y="20591"/>
                      </a:lnTo>
                      <a:lnTo>
                        <a:pt x="13018" y="20389"/>
                      </a:lnTo>
                      <a:lnTo>
                        <a:pt x="11405" y="18925"/>
                      </a:lnTo>
                      <a:lnTo>
                        <a:pt x="11405" y="18067"/>
                      </a:lnTo>
                      <a:lnTo>
                        <a:pt x="11347" y="17209"/>
                      </a:lnTo>
                      <a:lnTo>
                        <a:pt x="14112" y="19581"/>
                      </a:lnTo>
                      <a:lnTo>
                        <a:pt x="14342" y="19379"/>
                      </a:lnTo>
                      <a:lnTo>
                        <a:pt x="11290" y="16553"/>
                      </a:lnTo>
                      <a:lnTo>
                        <a:pt x="11290" y="16250"/>
                      </a:lnTo>
                      <a:lnTo>
                        <a:pt x="11174" y="14030"/>
                      </a:lnTo>
                      <a:lnTo>
                        <a:pt x="11174" y="12869"/>
                      </a:lnTo>
                      <a:lnTo>
                        <a:pt x="11347" y="11759"/>
                      </a:lnTo>
                      <a:lnTo>
                        <a:pt x="12557" y="12213"/>
                      </a:lnTo>
                      <a:lnTo>
                        <a:pt x="13709" y="12768"/>
                      </a:lnTo>
                      <a:lnTo>
                        <a:pt x="15898" y="13979"/>
                      </a:lnTo>
                      <a:lnTo>
                        <a:pt x="16243" y="14181"/>
                      </a:lnTo>
                      <a:lnTo>
                        <a:pt x="17453" y="17815"/>
                      </a:lnTo>
                      <a:lnTo>
                        <a:pt x="17798" y="17714"/>
                      </a:lnTo>
                      <a:lnTo>
                        <a:pt x="16877" y="14535"/>
                      </a:lnTo>
                      <a:lnTo>
                        <a:pt x="17683" y="14989"/>
                      </a:lnTo>
                      <a:lnTo>
                        <a:pt x="18490" y="15393"/>
                      </a:lnTo>
                      <a:lnTo>
                        <a:pt x="19123" y="17310"/>
                      </a:lnTo>
                      <a:lnTo>
                        <a:pt x="19411" y="17260"/>
                      </a:lnTo>
                      <a:lnTo>
                        <a:pt x="18950" y="15645"/>
                      </a:lnTo>
                      <a:lnTo>
                        <a:pt x="21139" y="16452"/>
                      </a:lnTo>
                      <a:lnTo>
                        <a:pt x="21254" y="16452"/>
                      </a:lnTo>
                      <a:lnTo>
                        <a:pt x="21485" y="16099"/>
                      </a:lnTo>
                      <a:lnTo>
                        <a:pt x="21485" y="16049"/>
                      </a:lnTo>
                      <a:lnTo>
                        <a:pt x="21600" y="15948"/>
                      </a:lnTo>
                      <a:lnTo>
                        <a:pt x="21485" y="15897"/>
                      </a:lnTo>
                      <a:lnTo>
                        <a:pt x="20563" y="15241"/>
                      </a:lnTo>
                      <a:lnTo>
                        <a:pt x="19584" y="14636"/>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71" name="Freeform 53"/>
                <p:cNvSpPr/>
                <p:nvPr/>
              </p:nvSpPr>
              <p:spPr>
                <a:xfrm rot="20991253">
                  <a:off x="1228275" y="888096"/>
                  <a:ext cx="384527" cy="438909"/>
                </a:xfrm>
                <a:custGeom>
                  <a:avLst/>
                  <a:gdLst/>
                  <a:ahLst/>
                  <a:cxnLst>
                    <a:cxn ang="0">
                      <a:pos x="wd2" y="hd2"/>
                    </a:cxn>
                    <a:cxn ang="5400000">
                      <a:pos x="wd2" y="hd2"/>
                    </a:cxn>
                    <a:cxn ang="10800000">
                      <a:pos x="wd2" y="hd2"/>
                    </a:cxn>
                    <a:cxn ang="16200000">
                      <a:pos x="wd2" y="hd2"/>
                    </a:cxn>
                  </a:cxnLst>
                  <a:rect l="0" t="0" r="r" b="b"/>
                  <a:pathLst>
                    <a:path w="21600" h="21600" extrusionOk="0">
                      <a:moveTo>
                        <a:pt x="19584" y="14636"/>
                      </a:moveTo>
                      <a:lnTo>
                        <a:pt x="21485" y="14131"/>
                      </a:lnTo>
                      <a:lnTo>
                        <a:pt x="21427" y="13929"/>
                      </a:lnTo>
                      <a:lnTo>
                        <a:pt x="19123" y="14383"/>
                      </a:lnTo>
                      <a:lnTo>
                        <a:pt x="17395" y="13576"/>
                      </a:lnTo>
                      <a:lnTo>
                        <a:pt x="21082" y="12667"/>
                      </a:lnTo>
                      <a:lnTo>
                        <a:pt x="21024" y="12364"/>
                      </a:lnTo>
                      <a:lnTo>
                        <a:pt x="16762" y="13273"/>
                      </a:lnTo>
                      <a:lnTo>
                        <a:pt x="16416" y="13172"/>
                      </a:lnTo>
                      <a:lnTo>
                        <a:pt x="15264" y="12667"/>
                      </a:lnTo>
                      <a:lnTo>
                        <a:pt x="14112" y="12112"/>
                      </a:lnTo>
                      <a:lnTo>
                        <a:pt x="13018" y="11557"/>
                      </a:lnTo>
                      <a:lnTo>
                        <a:pt x="11981" y="10901"/>
                      </a:lnTo>
                      <a:lnTo>
                        <a:pt x="13075" y="10194"/>
                      </a:lnTo>
                      <a:lnTo>
                        <a:pt x="14170" y="9589"/>
                      </a:lnTo>
                      <a:lnTo>
                        <a:pt x="15322" y="9034"/>
                      </a:lnTo>
                      <a:lnTo>
                        <a:pt x="16474" y="8529"/>
                      </a:lnTo>
                      <a:lnTo>
                        <a:pt x="16877" y="8378"/>
                      </a:lnTo>
                      <a:lnTo>
                        <a:pt x="21024" y="9236"/>
                      </a:lnTo>
                      <a:lnTo>
                        <a:pt x="21082" y="8983"/>
                      </a:lnTo>
                      <a:lnTo>
                        <a:pt x="17510" y="8075"/>
                      </a:lnTo>
                      <a:lnTo>
                        <a:pt x="19181" y="7267"/>
                      </a:lnTo>
                      <a:lnTo>
                        <a:pt x="21427" y="7721"/>
                      </a:lnTo>
                      <a:lnTo>
                        <a:pt x="21485" y="7469"/>
                      </a:lnTo>
                      <a:lnTo>
                        <a:pt x="19642" y="7015"/>
                      </a:lnTo>
                      <a:lnTo>
                        <a:pt x="20621" y="6409"/>
                      </a:lnTo>
                      <a:lnTo>
                        <a:pt x="21542" y="5753"/>
                      </a:lnTo>
                      <a:lnTo>
                        <a:pt x="21600" y="5703"/>
                      </a:lnTo>
                      <a:lnTo>
                        <a:pt x="21542" y="5652"/>
                      </a:lnTo>
                      <a:lnTo>
                        <a:pt x="21427" y="5400"/>
                      </a:lnTo>
                      <a:lnTo>
                        <a:pt x="21254" y="5198"/>
                      </a:lnTo>
                      <a:lnTo>
                        <a:pt x="21197" y="5249"/>
                      </a:lnTo>
                      <a:lnTo>
                        <a:pt x="20045" y="5602"/>
                      </a:lnTo>
                      <a:lnTo>
                        <a:pt x="18950" y="6056"/>
                      </a:lnTo>
                      <a:lnTo>
                        <a:pt x="19411" y="4391"/>
                      </a:lnTo>
                      <a:lnTo>
                        <a:pt x="19123" y="4290"/>
                      </a:lnTo>
                      <a:lnTo>
                        <a:pt x="18490" y="6258"/>
                      </a:lnTo>
                      <a:lnTo>
                        <a:pt x="17683" y="6712"/>
                      </a:lnTo>
                      <a:lnTo>
                        <a:pt x="16819" y="7166"/>
                      </a:lnTo>
                      <a:lnTo>
                        <a:pt x="17798" y="3886"/>
                      </a:lnTo>
                      <a:lnTo>
                        <a:pt x="17453" y="3836"/>
                      </a:lnTo>
                      <a:lnTo>
                        <a:pt x="16186" y="7520"/>
                      </a:lnTo>
                      <a:lnTo>
                        <a:pt x="15898" y="7721"/>
                      </a:lnTo>
                      <a:lnTo>
                        <a:pt x="14861" y="8327"/>
                      </a:lnTo>
                      <a:lnTo>
                        <a:pt x="13766" y="8933"/>
                      </a:lnTo>
                      <a:lnTo>
                        <a:pt x="12614" y="9488"/>
                      </a:lnTo>
                      <a:lnTo>
                        <a:pt x="11462" y="9942"/>
                      </a:lnTo>
                      <a:lnTo>
                        <a:pt x="11290" y="8781"/>
                      </a:lnTo>
                      <a:lnTo>
                        <a:pt x="11290" y="6510"/>
                      </a:lnTo>
                      <a:lnTo>
                        <a:pt x="11347" y="5350"/>
                      </a:lnTo>
                      <a:lnTo>
                        <a:pt x="11405" y="4996"/>
                      </a:lnTo>
                      <a:lnTo>
                        <a:pt x="14342" y="2271"/>
                      </a:lnTo>
                      <a:lnTo>
                        <a:pt x="14112" y="2069"/>
                      </a:lnTo>
                      <a:lnTo>
                        <a:pt x="11462" y="4340"/>
                      </a:lnTo>
                      <a:lnTo>
                        <a:pt x="11462" y="2675"/>
                      </a:lnTo>
                      <a:lnTo>
                        <a:pt x="13018" y="1211"/>
                      </a:lnTo>
                      <a:lnTo>
                        <a:pt x="12845" y="1060"/>
                      </a:lnTo>
                      <a:lnTo>
                        <a:pt x="11462" y="2221"/>
                      </a:lnTo>
                      <a:lnTo>
                        <a:pt x="11347" y="1161"/>
                      </a:lnTo>
                      <a:lnTo>
                        <a:pt x="11174" y="101"/>
                      </a:lnTo>
                      <a:lnTo>
                        <a:pt x="11174" y="0"/>
                      </a:lnTo>
                      <a:lnTo>
                        <a:pt x="10483" y="0"/>
                      </a:lnTo>
                      <a:lnTo>
                        <a:pt x="10483" y="101"/>
                      </a:lnTo>
                      <a:lnTo>
                        <a:pt x="10253" y="1161"/>
                      </a:lnTo>
                      <a:lnTo>
                        <a:pt x="10195" y="2221"/>
                      </a:lnTo>
                      <a:lnTo>
                        <a:pt x="8755" y="1060"/>
                      </a:lnTo>
                      <a:lnTo>
                        <a:pt x="8525" y="1211"/>
                      </a:lnTo>
                      <a:lnTo>
                        <a:pt x="10138" y="2725"/>
                      </a:lnTo>
                      <a:lnTo>
                        <a:pt x="10195" y="3533"/>
                      </a:lnTo>
                      <a:lnTo>
                        <a:pt x="10195" y="4391"/>
                      </a:lnTo>
                      <a:lnTo>
                        <a:pt x="7430" y="2069"/>
                      </a:lnTo>
                      <a:lnTo>
                        <a:pt x="7200" y="2271"/>
                      </a:lnTo>
                      <a:lnTo>
                        <a:pt x="10253" y="5047"/>
                      </a:lnTo>
                      <a:lnTo>
                        <a:pt x="10310" y="5400"/>
                      </a:lnTo>
                      <a:lnTo>
                        <a:pt x="10426" y="7621"/>
                      </a:lnTo>
                      <a:lnTo>
                        <a:pt x="10368" y="8731"/>
                      </a:lnTo>
                      <a:lnTo>
                        <a:pt x="10253" y="9892"/>
                      </a:lnTo>
                      <a:lnTo>
                        <a:pt x="9043" y="9437"/>
                      </a:lnTo>
                      <a:lnTo>
                        <a:pt x="7891" y="8882"/>
                      </a:lnTo>
                      <a:lnTo>
                        <a:pt x="5702" y="7671"/>
                      </a:lnTo>
                      <a:lnTo>
                        <a:pt x="5357" y="7419"/>
                      </a:lnTo>
                      <a:lnTo>
                        <a:pt x="4147" y="3836"/>
                      </a:lnTo>
                      <a:lnTo>
                        <a:pt x="3802" y="3886"/>
                      </a:lnTo>
                      <a:lnTo>
                        <a:pt x="4723" y="7116"/>
                      </a:lnTo>
                      <a:lnTo>
                        <a:pt x="3053" y="6207"/>
                      </a:lnTo>
                      <a:lnTo>
                        <a:pt x="2419" y="4290"/>
                      </a:lnTo>
                      <a:lnTo>
                        <a:pt x="2131" y="4391"/>
                      </a:lnTo>
                      <a:lnTo>
                        <a:pt x="2592" y="6006"/>
                      </a:lnTo>
                      <a:lnTo>
                        <a:pt x="1555" y="5551"/>
                      </a:lnTo>
                      <a:lnTo>
                        <a:pt x="403" y="5198"/>
                      </a:lnTo>
                      <a:lnTo>
                        <a:pt x="346" y="5148"/>
                      </a:lnTo>
                      <a:lnTo>
                        <a:pt x="288" y="5249"/>
                      </a:lnTo>
                      <a:lnTo>
                        <a:pt x="58" y="5602"/>
                      </a:lnTo>
                      <a:lnTo>
                        <a:pt x="0" y="5652"/>
                      </a:lnTo>
                      <a:lnTo>
                        <a:pt x="58" y="5703"/>
                      </a:lnTo>
                      <a:lnTo>
                        <a:pt x="1037" y="6409"/>
                      </a:lnTo>
                      <a:lnTo>
                        <a:pt x="2016" y="7015"/>
                      </a:lnTo>
                      <a:lnTo>
                        <a:pt x="115" y="7469"/>
                      </a:lnTo>
                      <a:lnTo>
                        <a:pt x="173" y="7721"/>
                      </a:lnTo>
                      <a:lnTo>
                        <a:pt x="2477" y="7267"/>
                      </a:lnTo>
                      <a:lnTo>
                        <a:pt x="3283" y="7671"/>
                      </a:lnTo>
                      <a:lnTo>
                        <a:pt x="4147" y="8024"/>
                      </a:lnTo>
                      <a:lnTo>
                        <a:pt x="461" y="8983"/>
                      </a:lnTo>
                      <a:lnTo>
                        <a:pt x="576" y="9236"/>
                      </a:lnTo>
                      <a:lnTo>
                        <a:pt x="4838" y="8327"/>
                      </a:lnTo>
                      <a:lnTo>
                        <a:pt x="6336" y="8983"/>
                      </a:lnTo>
                      <a:lnTo>
                        <a:pt x="7430" y="9488"/>
                      </a:lnTo>
                      <a:lnTo>
                        <a:pt x="8525" y="10093"/>
                      </a:lnTo>
                      <a:lnTo>
                        <a:pt x="9619" y="10750"/>
                      </a:lnTo>
                      <a:lnTo>
                        <a:pt x="8525" y="11456"/>
                      </a:lnTo>
                      <a:lnTo>
                        <a:pt x="7430" y="12062"/>
                      </a:lnTo>
                      <a:lnTo>
                        <a:pt x="6278" y="12566"/>
                      </a:lnTo>
                      <a:lnTo>
                        <a:pt x="5126" y="13121"/>
                      </a:lnTo>
                      <a:lnTo>
                        <a:pt x="4723" y="13273"/>
                      </a:lnTo>
                      <a:lnTo>
                        <a:pt x="576" y="12364"/>
                      </a:lnTo>
                      <a:lnTo>
                        <a:pt x="461" y="12667"/>
                      </a:lnTo>
                      <a:lnTo>
                        <a:pt x="4090" y="13576"/>
                      </a:lnTo>
                      <a:lnTo>
                        <a:pt x="2362" y="14383"/>
                      </a:lnTo>
                      <a:lnTo>
                        <a:pt x="173" y="13929"/>
                      </a:lnTo>
                      <a:lnTo>
                        <a:pt x="115" y="14131"/>
                      </a:lnTo>
                      <a:lnTo>
                        <a:pt x="1958" y="14636"/>
                      </a:lnTo>
                      <a:lnTo>
                        <a:pt x="979" y="15191"/>
                      </a:lnTo>
                      <a:lnTo>
                        <a:pt x="58" y="15847"/>
                      </a:lnTo>
                      <a:lnTo>
                        <a:pt x="0" y="15897"/>
                      </a:lnTo>
                      <a:lnTo>
                        <a:pt x="173" y="16250"/>
                      </a:lnTo>
                      <a:lnTo>
                        <a:pt x="230" y="16351"/>
                      </a:lnTo>
                      <a:lnTo>
                        <a:pt x="288" y="16402"/>
                      </a:lnTo>
                      <a:lnTo>
                        <a:pt x="403" y="16402"/>
                      </a:lnTo>
                      <a:lnTo>
                        <a:pt x="1555" y="16049"/>
                      </a:lnTo>
                      <a:lnTo>
                        <a:pt x="2650" y="15594"/>
                      </a:lnTo>
                      <a:lnTo>
                        <a:pt x="2131" y="17260"/>
                      </a:lnTo>
                      <a:lnTo>
                        <a:pt x="2419" y="17310"/>
                      </a:lnTo>
                      <a:lnTo>
                        <a:pt x="3110" y="15342"/>
                      </a:lnTo>
                      <a:lnTo>
                        <a:pt x="3917" y="14938"/>
                      </a:lnTo>
                      <a:lnTo>
                        <a:pt x="4723" y="14484"/>
                      </a:lnTo>
                      <a:lnTo>
                        <a:pt x="3802" y="17714"/>
                      </a:lnTo>
                      <a:lnTo>
                        <a:pt x="4147" y="17815"/>
                      </a:lnTo>
                      <a:lnTo>
                        <a:pt x="5357" y="14080"/>
                      </a:lnTo>
                      <a:lnTo>
                        <a:pt x="5645" y="13929"/>
                      </a:lnTo>
                      <a:lnTo>
                        <a:pt x="6739" y="13273"/>
                      </a:lnTo>
                      <a:lnTo>
                        <a:pt x="8928" y="12163"/>
                      </a:lnTo>
                      <a:lnTo>
                        <a:pt x="10138" y="11708"/>
                      </a:lnTo>
                      <a:lnTo>
                        <a:pt x="10253" y="12819"/>
                      </a:lnTo>
                      <a:lnTo>
                        <a:pt x="10310" y="13979"/>
                      </a:lnTo>
                      <a:lnTo>
                        <a:pt x="10253" y="15140"/>
                      </a:lnTo>
                      <a:lnTo>
                        <a:pt x="10195" y="16250"/>
                      </a:lnTo>
                      <a:lnTo>
                        <a:pt x="10195" y="16654"/>
                      </a:lnTo>
                      <a:lnTo>
                        <a:pt x="7200" y="19379"/>
                      </a:lnTo>
                      <a:lnTo>
                        <a:pt x="7430" y="19581"/>
                      </a:lnTo>
                      <a:lnTo>
                        <a:pt x="10138" y="17310"/>
                      </a:lnTo>
                      <a:lnTo>
                        <a:pt x="10138" y="18976"/>
                      </a:lnTo>
                      <a:lnTo>
                        <a:pt x="8525" y="20389"/>
                      </a:lnTo>
                      <a:lnTo>
                        <a:pt x="8755" y="20591"/>
                      </a:lnTo>
                      <a:lnTo>
                        <a:pt x="10138" y="19430"/>
                      </a:lnTo>
                      <a:lnTo>
                        <a:pt x="10195" y="20490"/>
                      </a:lnTo>
                      <a:lnTo>
                        <a:pt x="10426" y="21499"/>
                      </a:lnTo>
                      <a:lnTo>
                        <a:pt x="10426" y="21600"/>
                      </a:lnTo>
                      <a:lnTo>
                        <a:pt x="11117" y="21600"/>
                      </a:lnTo>
                      <a:lnTo>
                        <a:pt x="11117" y="21499"/>
                      </a:lnTo>
                      <a:lnTo>
                        <a:pt x="11347" y="20439"/>
                      </a:lnTo>
                      <a:lnTo>
                        <a:pt x="11405" y="19379"/>
                      </a:lnTo>
                      <a:lnTo>
                        <a:pt x="12845" y="20591"/>
                      </a:lnTo>
                      <a:lnTo>
                        <a:pt x="13018" y="20389"/>
                      </a:lnTo>
                      <a:lnTo>
                        <a:pt x="11405" y="18925"/>
                      </a:lnTo>
                      <a:lnTo>
                        <a:pt x="11405" y="18067"/>
                      </a:lnTo>
                      <a:lnTo>
                        <a:pt x="11347" y="17209"/>
                      </a:lnTo>
                      <a:lnTo>
                        <a:pt x="14112" y="19581"/>
                      </a:lnTo>
                      <a:lnTo>
                        <a:pt x="14342" y="19379"/>
                      </a:lnTo>
                      <a:lnTo>
                        <a:pt x="11290" y="16553"/>
                      </a:lnTo>
                      <a:lnTo>
                        <a:pt x="11290" y="16250"/>
                      </a:lnTo>
                      <a:lnTo>
                        <a:pt x="11174" y="14030"/>
                      </a:lnTo>
                      <a:lnTo>
                        <a:pt x="11174" y="12869"/>
                      </a:lnTo>
                      <a:lnTo>
                        <a:pt x="11347" y="11759"/>
                      </a:lnTo>
                      <a:lnTo>
                        <a:pt x="12557" y="12213"/>
                      </a:lnTo>
                      <a:lnTo>
                        <a:pt x="13709" y="12768"/>
                      </a:lnTo>
                      <a:lnTo>
                        <a:pt x="15898" y="13979"/>
                      </a:lnTo>
                      <a:lnTo>
                        <a:pt x="16243" y="14181"/>
                      </a:lnTo>
                      <a:lnTo>
                        <a:pt x="17453" y="17815"/>
                      </a:lnTo>
                      <a:lnTo>
                        <a:pt x="17798" y="17714"/>
                      </a:lnTo>
                      <a:lnTo>
                        <a:pt x="16877" y="14535"/>
                      </a:lnTo>
                      <a:lnTo>
                        <a:pt x="17683" y="14989"/>
                      </a:lnTo>
                      <a:lnTo>
                        <a:pt x="18490" y="15393"/>
                      </a:lnTo>
                      <a:lnTo>
                        <a:pt x="19123" y="17310"/>
                      </a:lnTo>
                      <a:lnTo>
                        <a:pt x="19411" y="17260"/>
                      </a:lnTo>
                      <a:lnTo>
                        <a:pt x="18950" y="15645"/>
                      </a:lnTo>
                      <a:lnTo>
                        <a:pt x="21139" y="16452"/>
                      </a:lnTo>
                      <a:lnTo>
                        <a:pt x="21254" y="16452"/>
                      </a:lnTo>
                      <a:lnTo>
                        <a:pt x="21485" y="16099"/>
                      </a:lnTo>
                      <a:lnTo>
                        <a:pt x="21485" y="16049"/>
                      </a:lnTo>
                      <a:lnTo>
                        <a:pt x="21600" y="15948"/>
                      </a:lnTo>
                      <a:lnTo>
                        <a:pt x="21485" y="15897"/>
                      </a:lnTo>
                      <a:lnTo>
                        <a:pt x="20563" y="15241"/>
                      </a:lnTo>
                      <a:lnTo>
                        <a:pt x="19584" y="14636"/>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grpSp>
            <p:nvGrpSpPr>
              <p:cNvPr id="177" name="Group 56"/>
              <p:cNvGrpSpPr/>
              <p:nvPr/>
            </p:nvGrpSpPr>
            <p:grpSpPr>
              <a:xfrm>
                <a:off x="641867" y="56820"/>
                <a:ext cx="1664600" cy="6111298"/>
                <a:chOff x="0" y="0"/>
                <a:chExt cx="1664598" cy="6111297"/>
              </a:xfrm>
            </p:grpSpPr>
            <p:sp>
              <p:nvSpPr>
                <p:cNvPr id="173" name="Freeform 69"/>
                <p:cNvSpPr/>
                <p:nvPr/>
              </p:nvSpPr>
              <p:spPr>
                <a:xfrm rot="474404">
                  <a:off x="555947" y="4864132"/>
                  <a:ext cx="1032276" cy="1181783"/>
                </a:xfrm>
                <a:custGeom>
                  <a:avLst/>
                  <a:gdLst/>
                  <a:ahLst/>
                  <a:cxnLst>
                    <a:cxn ang="0">
                      <a:pos x="wd2" y="hd2"/>
                    </a:cxn>
                    <a:cxn ang="5400000">
                      <a:pos x="wd2" y="hd2"/>
                    </a:cxn>
                    <a:cxn ang="10800000">
                      <a:pos x="wd2" y="hd2"/>
                    </a:cxn>
                    <a:cxn ang="16200000">
                      <a:pos x="wd2" y="hd2"/>
                    </a:cxn>
                  </a:cxnLst>
                  <a:rect l="0" t="0" r="r" b="b"/>
                  <a:pathLst>
                    <a:path w="21600" h="21600" extrusionOk="0">
                      <a:moveTo>
                        <a:pt x="21486" y="14400"/>
                      </a:moveTo>
                      <a:lnTo>
                        <a:pt x="21373" y="14003"/>
                      </a:lnTo>
                      <a:lnTo>
                        <a:pt x="18701" y="14549"/>
                      </a:lnTo>
                      <a:lnTo>
                        <a:pt x="18019" y="14201"/>
                      </a:lnTo>
                      <a:lnTo>
                        <a:pt x="20861" y="13457"/>
                      </a:lnTo>
                      <a:lnTo>
                        <a:pt x="20691" y="13059"/>
                      </a:lnTo>
                      <a:lnTo>
                        <a:pt x="17223" y="13804"/>
                      </a:lnTo>
                      <a:lnTo>
                        <a:pt x="13926" y="12066"/>
                      </a:lnTo>
                      <a:lnTo>
                        <a:pt x="15916" y="11570"/>
                      </a:lnTo>
                      <a:lnTo>
                        <a:pt x="15688" y="10974"/>
                      </a:lnTo>
                      <a:lnTo>
                        <a:pt x="13926" y="11321"/>
                      </a:lnTo>
                      <a:lnTo>
                        <a:pt x="14267" y="10825"/>
                      </a:lnTo>
                      <a:lnTo>
                        <a:pt x="13926" y="10279"/>
                      </a:lnTo>
                      <a:lnTo>
                        <a:pt x="15688" y="10676"/>
                      </a:lnTo>
                      <a:lnTo>
                        <a:pt x="15916" y="10080"/>
                      </a:lnTo>
                      <a:lnTo>
                        <a:pt x="14097" y="9633"/>
                      </a:lnTo>
                      <a:lnTo>
                        <a:pt x="17337" y="7895"/>
                      </a:lnTo>
                      <a:lnTo>
                        <a:pt x="20691" y="8590"/>
                      </a:lnTo>
                      <a:lnTo>
                        <a:pt x="20861" y="8143"/>
                      </a:lnTo>
                      <a:lnTo>
                        <a:pt x="18133" y="7498"/>
                      </a:lnTo>
                      <a:lnTo>
                        <a:pt x="18815" y="7101"/>
                      </a:lnTo>
                      <a:lnTo>
                        <a:pt x="21373" y="7647"/>
                      </a:lnTo>
                      <a:lnTo>
                        <a:pt x="21486" y="7250"/>
                      </a:lnTo>
                      <a:lnTo>
                        <a:pt x="19554" y="6753"/>
                      </a:lnTo>
                      <a:lnTo>
                        <a:pt x="21600" y="5661"/>
                      </a:lnTo>
                      <a:lnTo>
                        <a:pt x="21373" y="5313"/>
                      </a:lnTo>
                      <a:lnTo>
                        <a:pt x="19156" y="6356"/>
                      </a:lnTo>
                      <a:lnTo>
                        <a:pt x="19724" y="4519"/>
                      </a:lnTo>
                      <a:lnTo>
                        <a:pt x="19213" y="4370"/>
                      </a:lnTo>
                      <a:lnTo>
                        <a:pt x="18417" y="6703"/>
                      </a:lnTo>
                      <a:lnTo>
                        <a:pt x="17735" y="7051"/>
                      </a:lnTo>
                      <a:lnTo>
                        <a:pt x="18474" y="4568"/>
                      </a:lnTo>
                      <a:lnTo>
                        <a:pt x="17962" y="4419"/>
                      </a:lnTo>
                      <a:lnTo>
                        <a:pt x="16939" y="7448"/>
                      </a:lnTo>
                      <a:lnTo>
                        <a:pt x="13585" y="9037"/>
                      </a:lnTo>
                      <a:lnTo>
                        <a:pt x="14097" y="7349"/>
                      </a:lnTo>
                      <a:lnTo>
                        <a:pt x="13358" y="7150"/>
                      </a:lnTo>
                      <a:lnTo>
                        <a:pt x="12846" y="8789"/>
                      </a:lnTo>
                      <a:lnTo>
                        <a:pt x="12562" y="8342"/>
                      </a:lnTo>
                      <a:lnTo>
                        <a:pt x="11766" y="8342"/>
                      </a:lnTo>
                      <a:lnTo>
                        <a:pt x="13131" y="7101"/>
                      </a:lnTo>
                      <a:lnTo>
                        <a:pt x="12619" y="6604"/>
                      </a:lnTo>
                      <a:lnTo>
                        <a:pt x="11255" y="7746"/>
                      </a:lnTo>
                      <a:lnTo>
                        <a:pt x="11141" y="4370"/>
                      </a:lnTo>
                      <a:lnTo>
                        <a:pt x="13528" y="2234"/>
                      </a:lnTo>
                      <a:lnTo>
                        <a:pt x="13187" y="1887"/>
                      </a:lnTo>
                      <a:lnTo>
                        <a:pt x="11141" y="3625"/>
                      </a:lnTo>
                      <a:lnTo>
                        <a:pt x="11141" y="2880"/>
                      </a:lnTo>
                      <a:lnTo>
                        <a:pt x="12960" y="1241"/>
                      </a:lnTo>
                      <a:lnTo>
                        <a:pt x="12619" y="943"/>
                      </a:lnTo>
                      <a:lnTo>
                        <a:pt x="11141" y="2135"/>
                      </a:lnTo>
                      <a:lnTo>
                        <a:pt x="11084" y="0"/>
                      </a:lnTo>
                      <a:lnTo>
                        <a:pt x="10629" y="0"/>
                      </a:lnTo>
                      <a:lnTo>
                        <a:pt x="10573" y="2234"/>
                      </a:lnTo>
                      <a:lnTo>
                        <a:pt x="8981" y="894"/>
                      </a:lnTo>
                      <a:lnTo>
                        <a:pt x="8640" y="1241"/>
                      </a:lnTo>
                      <a:lnTo>
                        <a:pt x="10573" y="2979"/>
                      </a:lnTo>
                      <a:lnTo>
                        <a:pt x="10516" y="3674"/>
                      </a:lnTo>
                      <a:lnTo>
                        <a:pt x="8413" y="1887"/>
                      </a:lnTo>
                      <a:lnTo>
                        <a:pt x="8015" y="2234"/>
                      </a:lnTo>
                      <a:lnTo>
                        <a:pt x="10516" y="4469"/>
                      </a:lnTo>
                      <a:lnTo>
                        <a:pt x="10459" y="7846"/>
                      </a:lnTo>
                      <a:lnTo>
                        <a:pt x="8981" y="6604"/>
                      </a:lnTo>
                      <a:lnTo>
                        <a:pt x="8469" y="7101"/>
                      </a:lnTo>
                      <a:lnTo>
                        <a:pt x="9777" y="8342"/>
                      </a:lnTo>
                      <a:lnTo>
                        <a:pt x="9152" y="8342"/>
                      </a:lnTo>
                      <a:lnTo>
                        <a:pt x="8754" y="8888"/>
                      </a:lnTo>
                      <a:lnTo>
                        <a:pt x="8185" y="7200"/>
                      </a:lnTo>
                      <a:lnTo>
                        <a:pt x="7503" y="7349"/>
                      </a:lnTo>
                      <a:lnTo>
                        <a:pt x="7958" y="8938"/>
                      </a:lnTo>
                      <a:lnTo>
                        <a:pt x="4604" y="7299"/>
                      </a:lnTo>
                      <a:lnTo>
                        <a:pt x="3638" y="4419"/>
                      </a:lnTo>
                      <a:lnTo>
                        <a:pt x="3126" y="4568"/>
                      </a:lnTo>
                      <a:lnTo>
                        <a:pt x="3808" y="6952"/>
                      </a:lnTo>
                      <a:lnTo>
                        <a:pt x="3126" y="6604"/>
                      </a:lnTo>
                      <a:lnTo>
                        <a:pt x="2387" y="4370"/>
                      </a:lnTo>
                      <a:lnTo>
                        <a:pt x="1876" y="4519"/>
                      </a:lnTo>
                      <a:lnTo>
                        <a:pt x="2387" y="6257"/>
                      </a:lnTo>
                      <a:lnTo>
                        <a:pt x="284" y="5214"/>
                      </a:lnTo>
                      <a:lnTo>
                        <a:pt x="57" y="5561"/>
                      </a:lnTo>
                      <a:lnTo>
                        <a:pt x="2160" y="6703"/>
                      </a:lnTo>
                      <a:lnTo>
                        <a:pt x="57" y="7250"/>
                      </a:lnTo>
                      <a:lnTo>
                        <a:pt x="227" y="7647"/>
                      </a:lnTo>
                      <a:lnTo>
                        <a:pt x="2899" y="7101"/>
                      </a:lnTo>
                      <a:lnTo>
                        <a:pt x="3581" y="7448"/>
                      </a:lnTo>
                      <a:lnTo>
                        <a:pt x="739" y="8143"/>
                      </a:lnTo>
                      <a:lnTo>
                        <a:pt x="853" y="8590"/>
                      </a:lnTo>
                      <a:lnTo>
                        <a:pt x="4377" y="7846"/>
                      </a:lnTo>
                      <a:lnTo>
                        <a:pt x="7674" y="9583"/>
                      </a:lnTo>
                      <a:lnTo>
                        <a:pt x="5684" y="10080"/>
                      </a:lnTo>
                      <a:lnTo>
                        <a:pt x="5855" y="10676"/>
                      </a:lnTo>
                      <a:lnTo>
                        <a:pt x="7844" y="10279"/>
                      </a:lnTo>
                      <a:lnTo>
                        <a:pt x="7446" y="10825"/>
                      </a:lnTo>
                      <a:lnTo>
                        <a:pt x="7844" y="11371"/>
                      </a:lnTo>
                      <a:lnTo>
                        <a:pt x="5855" y="10974"/>
                      </a:lnTo>
                      <a:lnTo>
                        <a:pt x="5684" y="11570"/>
                      </a:lnTo>
                      <a:lnTo>
                        <a:pt x="7503" y="12017"/>
                      </a:lnTo>
                      <a:lnTo>
                        <a:pt x="4206" y="13754"/>
                      </a:lnTo>
                      <a:lnTo>
                        <a:pt x="853" y="13059"/>
                      </a:lnTo>
                      <a:lnTo>
                        <a:pt x="739" y="13457"/>
                      </a:lnTo>
                      <a:lnTo>
                        <a:pt x="3467" y="14152"/>
                      </a:lnTo>
                      <a:lnTo>
                        <a:pt x="2785" y="14549"/>
                      </a:lnTo>
                      <a:lnTo>
                        <a:pt x="227" y="13953"/>
                      </a:lnTo>
                      <a:lnTo>
                        <a:pt x="57" y="14400"/>
                      </a:lnTo>
                      <a:lnTo>
                        <a:pt x="2046" y="14897"/>
                      </a:lnTo>
                      <a:lnTo>
                        <a:pt x="0" y="15989"/>
                      </a:lnTo>
                      <a:lnTo>
                        <a:pt x="227" y="16337"/>
                      </a:lnTo>
                      <a:lnTo>
                        <a:pt x="2387" y="15294"/>
                      </a:lnTo>
                      <a:lnTo>
                        <a:pt x="1876" y="17131"/>
                      </a:lnTo>
                      <a:lnTo>
                        <a:pt x="2387" y="17230"/>
                      </a:lnTo>
                      <a:lnTo>
                        <a:pt x="3126" y="14946"/>
                      </a:lnTo>
                      <a:lnTo>
                        <a:pt x="3865" y="14599"/>
                      </a:lnTo>
                      <a:lnTo>
                        <a:pt x="3126" y="17081"/>
                      </a:lnTo>
                      <a:lnTo>
                        <a:pt x="3638" y="17230"/>
                      </a:lnTo>
                      <a:lnTo>
                        <a:pt x="4661" y="14201"/>
                      </a:lnTo>
                      <a:lnTo>
                        <a:pt x="8015" y="12563"/>
                      </a:lnTo>
                      <a:lnTo>
                        <a:pt x="7503" y="14301"/>
                      </a:lnTo>
                      <a:lnTo>
                        <a:pt x="8185" y="14450"/>
                      </a:lnTo>
                      <a:lnTo>
                        <a:pt x="8754" y="12761"/>
                      </a:lnTo>
                      <a:lnTo>
                        <a:pt x="9152" y="13308"/>
                      </a:lnTo>
                      <a:lnTo>
                        <a:pt x="9777" y="13308"/>
                      </a:lnTo>
                      <a:lnTo>
                        <a:pt x="8469" y="14549"/>
                      </a:lnTo>
                      <a:lnTo>
                        <a:pt x="8981" y="15046"/>
                      </a:lnTo>
                      <a:lnTo>
                        <a:pt x="10345" y="13903"/>
                      </a:lnTo>
                      <a:lnTo>
                        <a:pt x="10402" y="17230"/>
                      </a:lnTo>
                      <a:lnTo>
                        <a:pt x="8015" y="19415"/>
                      </a:lnTo>
                      <a:lnTo>
                        <a:pt x="8413" y="19763"/>
                      </a:lnTo>
                      <a:lnTo>
                        <a:pt x="10459" y="18025"/>
                      </a:lnTo>
                      <a:lnTo>
                        <a:pt x="10459" y="18720"/>
                      </a:lnTo>
                      <a:lnTo>
                        <a:pt x="8640" y="20408"/>
                      </a:lnTo>
                      <a:lnTo>
                        <a:pt x="8981" y="20706"/>
                      </a:lnTo>
                      <a:lnTo>
                        <a:pt x="10459" y="19465"/>
                      </a:lnTo>
                      <a:lnTo>
                        <a:pt x="10516" y="21600"/>
                      </a:lnTo>
                      <a:lnTo>
                        <a:pt x="10971" y="21600"/>
                      </a:lnTo>
                      <a:lnTo>
                        <a:pt x="11027" y="19366"/>
                      </a:lnTo>
                      <a:lnTo>
                        <a:pt x="12619" y="20706"/>
                      </a:lnTo>
                      <a:lnTo>
                        <a:pt x="12960" y="20408"/>
                      </a:lnTo>
                      <a:lnTo>
                        <a:pt x="11027" y="18670"/>
                      </a:lnTo>
                      <a:lnTo>
                        <a:pt x="11027" y="17975"/>
                      </a:lnTo>
                      <a:lnTo>
                        <a:pt x="13187" y="19763"/>
                      </a:lnTo>
                      <a:lnTo>
                        <a:pt x="13528" y="19415"/>
                      </a:lnTo>
                      <a:lnTo>
                        <a:pt x="11084" y="17181"/>
                      </a:lnTo>
                      <a:lnTo>
                        <a:pt x="11141" y="13804"/>
                      </a:lnTo>
                      <a:lnTo>
                        <a:pt x="12619" y="15046"/>
                      </a:lnTo>
                      <a:lnTo>
                        <a:pt x="13131" y="14549"/>
                      </a:lnTo>
                      <a:lnTo>
                        <a:pt x="11766" y="13308"/>
                      </a:lnTo>
                      <a:lnTo>
                        <a:pt x="12562" y="13308"/>
                      </a:lnTo>
                      <a:lnTo>
                        <a:pt x="12846" y="12861"/>
                      </a:lnTo>
                      <a:lnTo>
                        <a:pt x="13358" y="14450"/>
                      </a:lnTo>
                      <a:lnTo>
                        <a:pt x="14097" y="14301"/>
                      </a:lnTo>
                      <a:lnTo>
                        <a:pt x="13642" y="12712"/>
                      </a:lnTo>
                      <a:lnTo>
                        <a:pt x="16996" y="14301"/>
                      </a:lnTo>
                      <a:lnTo>
                        <a:pt x="17962" y="17230"/>
                      </a:lnTo>
                      <a:lnTo>
                        <a:pt x="18474" y="17081"/>
                      </a:lnTo>
                      <a:lnTo>
                        <a:pt x="17792" y="14698"/>
                      </a:lnTo>
                      <a:lnTo>
                        <a:pt x="18474" y="15046"/>
                      </a:lnTo>
                      <a:lnTo>
                        <a:pt x="19213" y="17230"/>
                      </a:lnTo>
                      <a:lnTo>
                        <a:pt x="19724" y="17131"/>
                      </a:lnTo>
                      <a:lnTo>
                        <a:pt x="19213" y="15393"/>
                      </a:lnTo>
                      <a:lnTo>
                        <a:pt x="21316" y="16386"/>
                      </a:lnTo>
                      <a:lnTo>
                        <a:pt x="21543" y="16088"/>
                      </a:lnTo>
                      <a:lnTo>
                        <a:pt x="19383" y="14946"/>
                      </a:lnTo>
                      <a:lnTo>
                        <a:pt x="21486" y="14400"/>
                      </a:lnTo>
                      <a:close/>
                      <a:moveTo>
                        <a:pt x="11880" y="12314"/>
                      </a:moveTo>
                      <a:lnTo>
                        <a:pt x="9834" y="12314"/>
                      </a:lnTo>
                      <a:lnTo>
                        <a:pt x="8754" y="10825"/>
                      </a:lnTo>
                      <a:lnTo>
                        <a:pt x="9834" y="9335"/>
                      </a:lnTo>
                      <a:lnTo>
                        <a:pt x="11880" y="9335"/>
                      </a:lnTo>
                      <a:lnTo>
                        <a:pt x="12960" y="10825"/>
                      </a:lnTo>
                      <a:lnTo>
                        <a:pt x="11880" y="12314"/>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74" name="Freeform 73"/>
                <p:cNvSpPr/>
                <p:nvPr/>
              </p:nvSpPr>
              <p:spPr>
                <a:xfrm rot="20414436">
                  <a:off x="118190" y="97883"/>
                  <a:ext cx="722773" cy="825087"/>
                </a:xfrm>
                <a:custGeom>
                  <a:avLst/>
                  <a:gdLst/>
                  <a:ahLst/>
                  <a:cxnLst>
                    <a:cxn ang="0">
                      <a:pos x="wd2" y="hd2"/>
                    </a:cxn>
                    <a:cxn ang="5400000">
                      <a:pos x="wd2" y="hd2"/>
                    </a:cxn>
                    <a:cxn ang="10800000">
                      <a:pos x="wd2" y="hd2"/>
                    </a:cxn>
                    <a:cxn ang="16200000">
                      <a:pos x="wd2" y="hd2"/>
                    </a:cxn>
                  </a:cxnLst>
                  <a:rect l="0" t="0" r="r" b="b"/>
                  <a:pathLst>
                    <a:path w="21600" h="21600" extrusionOk="0">
                      <a:moveTo>
                        <a:pt x="21389" y="14308"/>
                      </a:moveTo>
                      <a:lnTo>
                        <a:pt x="21337" y="14077"/>
                      </a:lnTo>
                      <a:lnTo>
                        <a:pt x="18860" y="14631"/>
                      </a:lnTo>
                      <a:lnTo>
                        <a:pt x="17860" y="14077"/>
                      </a:lnTo>
                      <a:lnTo>
                        <a:pt x="20757" y="13385"/>
                      </a:lnTo>
                      <a:lnTo>
                        <a:pt x="20652" y="13154"/>
                      </a:lnTo>
                      <a:lnTo>
                        <a:pt x="17385" y="13846"/>
                      </a:lnTo>
                      <a:lnTo>
                        <a:pt x="17280" y="13800"/>
                      </a:lnTo>
                      <a:lnTo>
                        <a:pt x="14804" y="12092"/>
                      </a:lnTo>
                      <a:lnTo>
                        <a:pt x="14646" y="12369"/>
                      </a:lnTo>
                      <a:lnTo>
                        <a:pt x="13540" y="11815"/>
                      </a:lnTo>
                      <a:lnTo>
                        <a:pt x="13698" y="11308"/>
                      </a:lnTo>
                      <a:lnTo>
                        <a:pt x="13750" y="11031"/>
                      </a:lnTo>
                      <a:lnTo>
                        <a:pt x="13750" y="10800"/>
                      </a:lnTo>
                      <a:lnTo>
                        <a:pt x="13698" y="10292"/>
                      </a:lnTo>
                      <a:lnTo>
                        <a:pt x="13592" y="9831"/>
                      </a:lnTo>
                      <a:lnTo>
                        <a:pt x="14699" y="9277"/>
                      </a:lnTo>
                      <a:lnTo>
                        <a:pt x="14857" y="9554"/>
                      </a:lnTo>
                      <a:lnTo>
                        <a:pt x="17543" y="7754"/>
                      </a:lnTo>
                      <a:lnTo>
                        <a:pt x="20652" y="8400"/>
                      </a:lnTo>
                      <a:lnTo>
                        <a:pt x="20757" y="8169"/>
                      </a:lnTo>
                      <a:lnTo>
                        <a:pt x="18018" y="7477"/>
                      </a:lnTo>
                      <a:lnTo>
                        <a:pt x="18966" y="6969"/>
                      </a:lnTo>
                      <a:lnTo>
                        <a:pt x="21337" y="7477"/>
                      </a:lnTo>
                      <a:lnTo>
                        <a:pt x="21389" y="7246"/>
                      </a:lnTo>
                      <a:lnTo>
                        <a:pt x="19387" y="6738"/>
                      </a:lnTo>
                      <a:lnTo>
                        <a:pt x="21600" y="5585"/>
                      </a:lnTo>
                      <a:lnTo>
                        <a:pt x="21389" y="5262"/>
                      </a:lnTo>
                      <a:lnTo>
                        <a:pt x="19071" y="6369"/>
                      </a:lnTo>
                      <a:lnTo>
                        <a:pt x="19598" y="4523"/>
                      </a:lnTo>
                      <a:lnTo>
                        <a:pt x="19335" y="4431"/>
                      </a:lnTo>
                      <a:lnTo>
                        <a:pt x="18597" y="6600"/>
                      </a:lnTo>
                      <a:lnTo>
                        <a:pt x="17649" y="7062"/>
                      </a:lnTo>
                      <a:lnTo>
                        <a:pt x="18334" y="4569"/>
                      </a:lnTo>
                      <a:lnTo>
                        <a:pt x="18070" y="4477"/>
                      </a:lnTo>
                      <a:lnTo>
                        <a:pt x="17122" y="7338"/>
                      </a:lnTo>
                      <a:lnTo>
                        <a:pt x="17017" y="7385"/>
                      </a:lnTo>
                      <a:lnTo>
                        <a:pt x="14119" y="8400"/>
                      </a:lnTo>
                      <a:lnTo>
                        <a:pt x="14277" y="8677"/>
                      </a:lnTo>
                      <a:lnTo>
                        <a:pt x="13171" y="9231"/>
                      </a:lnTo>
                      <a:lnTo>
                        <a:pt x="12802" y="8862"/>
                      </a:lnTo>
                      <a:lnTo>
                        <a:pt x="12328" y="8585"/>
                      </a:lnTo>
                      <a:lnTo>
                        <a:pt x="11854" y="8354"/>
                      </a:lnTo>
                      <a:lnTo>
                        <a:pt x="11538" y="8262"/>
                      </a:lnTo>
                      <a:lnTo>
                        <a:pt x="11274" y="8215"/>
                      </a:lnTo>
                      <a:lnTo>
                        <a:pt x="11221" y="7015"/>
                      </a:lnTo>
                      <a:lnTo>
                        <a:pt x="11643" y="7015"/>
                      </a:lnTo>
                      <a:lnTo>
                        <a:pt x="11169" y="4108"/>
                      </a:lnTo>
                      <a:lnTo>
                        <a:pt x="13381" y="2123"/>
                      </a:lnTo>
                      <a:lnTo>
                        <a:pt x="13223" y="1938"/>
                      </a:lnTo>
                      <a:lnTo>
                        <a:pt x="11169" y="3646"/>
                      </a:lnTo>
                      <a:lnTo>
                        <a:pt x="11116" y="2677"/>
                      </a:lnTo>
                      <a:lnTo>
                        <a:pt x="12802" y="1154"/>
                      </a:lnTo>
                      <a:lnTo>
                        <a:pt x="12591" y="969"/>
                      </a:lnTo>
                      <a:lnTo>
                        <a:pt x="11116" y="2262"/>
                      </a:lnTo>
                      <a:lnTo>
                        <a:pt x="11063" y="0"/>
                      </a:lnTo>
                      <a:lnTo>
                        <a:pt x="10642" y="0"/>
                      </a:lnTo>
                      <a:lnTo>
                        <a:pt x="10589" y="2354"/>
                      </a:lnTo>
                      <a:lnTo>
                        <a:pt x="9009" y="969"/>
                      </a:lnTo>
                      <a:lnTo>
                        <a:pt x="8798" y="1154"/>
                      </a:lnTo>
                      <a:lnTo>
                        <a:pt x="10589" y="2769"/>
                      </a:lnTo>
                      <a:lnTo>
                        <a:pt x="10537" y="3738"/>
                      </a:lnTo>
                      <a:lnTo>
                        <a:pt x="8429" y="1938"/>
                      </a:lnTo>
                      <a:lnTo>
                        <a:pt x="8219" y="2123"/>
                      </a:lnTo>
                      <a:lnTo>
                        <a:pt x="10537" y="4246"/>
                      </a:lnTo>
                      <a:lnTo>
                        <a:pt x="10537" y="4338"/>
                      </a:lnTo>
                      <a:lnTo>
                        <a:pt x="10115" y="7015"/>
                      </a:lnTo>
                      <a:lnTo>
                        <a:pt x="10484" y="7015"/>
                      </a:lnTo>
                      <a:lnTo>
                        <a:pt x="10484" y="8215"/>
                      </a:lnTo>
                      <a:lnTo>
                        <a:pt x="9904" y="8354"/>
                      </a:lnTo>
                      <a:lnTo>
                        <a:pt x="9430" y="8538"/>
                      </a:lnTo>
                      <a:lnTo>
                        <a:pt x="8956" y="8815"/>
                      </a:lnTo>
                      <a:lnTo>
                        <a:pt x="8587" y="9185"/>
                      </a:lnTo>
                      <a:lnTo>
                        <a:pt x="7376" y="8585"/>
                      </a:lnTo>
                      <a:lnTo>
                        <a:pt x="7534" y="8308"/>
                      </a:lnTo>
                      <a:lnTo>
                        <a:pt x="4425" y="7200"/>
                      </a:lnTo>
                      <a:lnTo>
                        <a:pt x="3530" y="4477"/>
                      </a:lnTo>
                      <a:lnTo>
                        <a:pt x="3266" y="4569"/>
                      </a:lnTo>
                      <a:lnTo>
                        <a:pt x="3951" y="6969"/>
                      </a:lnTo>
                      <a:lnTo>
                        <a:pt x="2950" y="6462"/>
                      </a:lnTo>
                      <a:lnTo>
                        <a:pt x="2265" y="4431"/>
                      </a:lnTo>
                      <a:lnTo>
                        <a:pt x="2002" y="4523"/>
                      </a:lnTo>
                      <a:lnTo>
                        <a:pt x="2529" y="6277"/>
                      </a:lnTo>
                      <a:lnTo>
                        <a:pt x="263" y="5169"/>
                      </a:lnTo>
                      <a:lnTo>
                        <a:pt x="53" y="5492"/>
                      </a:lnTo>
                      <a:lnTo>
                        <a:pt x="2318" y="6738"/>
                      </a:lnTo>
                      <a:lnTo>
                        <a:pt x="211" y="7246"/>
                      </a:lnTo>
                      <a:lnTo>
                        <a:pt x="263" y="7477"/>
                      </a:lnTo>
                      <a:lnTo>
                        <a:pt x="2740" y="6923"/>
                      </a:lnTo>
                      <a:lnTo>
                        <a:pt x="3740" y="7477"/>
                      </a:lnTo>
                      <a:lnTo>
                        <a:pt x="896" y="8169"/>
                      </a:lnTo>
                      <a:lnTo>
                        <a:pt x="948" y="8400"/>
                      </a:lnTo>
                      <a:lnTo>
                        <a:pt x="4215" y="7708"/>
                      </a:lnTo>
                      <a:lnTo>
                        <a:pt x="4320" y="7754"/>
                      </a:lnTo>
                      <a:lnTo>
                        <a:pt x="6796" y="9462"/>
                      </a:lnTo>
                      <a:lnTo>
                        <a:pt x="7007" y="9185"/>
                      </a:lnTo>
                      <a:lnTo>
                        <a:pt x="8166" y="9785"/>
                      </a:lnTo>
                      <a:lnTo>
                        <a:pt x="8008" y="10292"/>
                      </a:lnTo>
                      <a:lnTo>
                        <a:pt x="7955" y="10800"/>
                      </a:lnTo>
                      <a:lnTo>
                        <a:pt x="8008" y="11215"/>
                      </a:lnTo>
                      <a:lnTo>
                        <a:pt x="8166" y="11677"/>
                      </a:lnTo>
                      <a:lnTo>
                        <a:pt x="6954" y="12277"/>
                      </a:lnTo>
                      <a:lnTo>
                        <a:pt x="6743" y="12000"/>
                      </a:lnTo>
                      <a:lnTo>
                        <a:pt x="4057" y="13800"/>
                      </a:lnTo>
                      <a:lnTo>
                        <a:pt x="948" y="13154"/>
                      </a:lnTo>
                      <a:lnTo>
                        <a:pt x="896" y="13385"/>
                      </a:lnTo>
                      <a:lnTo>
                        <a:pt x="3582" y="14077"/>
                      </a:lnTo>
                      <a:lnTo>
                        <a:pt x="2634" y="14585"/>
                      </a:lnTo>
                      <a:lnTo>
                        <a:pt x="263" y="14077"/>
                      </a:lnTo>
                      <a:lnTo>
                        <a:pt x="211" y="14308"/>
                      </a:lnTo>
                      <a:lnTo>
                        <a:pt x="2213" y="14815"/>
                      </a:lnTo>
                      <a:lnTo>
                        <a:pt x="0" y="15969"/>
                      </a:lnTo>
                      <a:lnTo>
                        <a:pt x="211" y="16338"/>
                      </a:lnTo>
                      <a:lnTo>
                        <a:pt x="2529" y="15185"/>
                      </a:lnTo>
                      <a:lnTo>
                        <a:pt x="2002" y="17031"/>
                      </a:lnTo>
                      <a:lnTo>
                        <a:pt x="2265" y="17123"/>
                      </a:lnTo>
                      <a:lnTo>
                        <a:pt x="3003" y="14954"/>
                      </a:lnTo>
                      <a:lnTo>
                        <a:pt x="4004" y="14492"/>
                      </a:lnTo>
                      <a:lnTo>
                        <a:pt x="3266" y="17031"/>
                      </a:lnTo>
                      <a:lnTo>
                        <a:pt x="3530" y="17077"/>
                      </a:lnTo>
                      <a:lnTo>
                        <a:pt x="4478" y="14262"/>
                      </a:lnTo>
                      <a:lnTo>
                        <a:pt x="4583" y="14215"/>
                      </a:lnTo>
                      <a:lnTo>
                        <a:pt x="7481" y="13154"/>
                      </a:lnTo>
                      <a:lnTo>
                        <a:pt x="7323" y="12877"/>
                      </a:lnTo>
                      <a:lnTo>
                        <a:pt x="8535" y="12277"/>
                      </a:lnTo>
                      <a:lnTo>
                        <a:pt x="8903" y="12646"/>
                      </a:lnTo>
                      <a:lnTo>
                        <a:pt x="9325" y="12923"/>
                      </a:lnTo>
                      <a:lnTo>
                        <a:pt x="9799" y="13108"/>
                      </a:lnTo>
                      <a:lnTo>
                        <a:pt x="10326" y="13246"/>
                      </a:lnTo>
                      <a:lnTo>
                        <a:pt x="10379" y="14400"/>
                      </a:lnTo>
                      <a:lnTo>
                        <a:pt x="10010" y="14400"/>
                      </a:lnTo>
                      <a:lnTo>
                        <a:pt x="10431" y="17354"/>
                      </a:lnTo>
                      <a:lnTo>
                        <a:pt x="8219" y="19431"/>
                      </a:lnTo>
                      <a:lnTo>
                        <a:pt x="8429" y="19615"/>
                      </a:lnTo>
                      <a:lnTo>
                        <a:pt x="10431" y="17862"/>
                      </a:lnTo>
                      <a:lnTo>
                        <a:pt x="10484" y="18877"/>
                      </a:lnTo>
                      <a:lnTo>
                        <a:pt x="8798" y="20400"/>
                      </a:lnTo>
                      <a:lnTo>
                        <a:pt x="9009" y="20585"/>
                      </a:lnTo>
                      <a:lnTo>
                        <a:pt x="10484" y="19338"/>
                      </a:lnTo>
                      <a:lnTo>
                        <a:pt x="10537" y="21600"/>
                      </a:lnTo>
                      <a:lnTo>
                        <a:pt x="10958" y="21600"/>
                      </a:lnTo>
                      <a:lnTo>
                        <a:pt x="11011" y="19246"/>
                      </a:lnTo>
                      <a:lnTo>
                        <a:pt x="12591" y="20585"/>
                      </a:lnTo>
                      <a:lnTo>
                        <a:pt x="12802" y="20400"/>
                      </a:lnTo>
                      <a:lnTo>
                        <a:pt x="11063" y="18785"/>
                      </a:lnTo>
                      <a:lnTo>
                        <a:pt x="11063" y="17815"/>
                      </a:lnTo>
                      <a:lnTo>
                        <a:pt x="13223" y="19615"/>
                      </a:lnTo>
                      <a:lnTo>
                        <a:pt x="13381" y="19431"/>
                      </a:lnTo>
                      <a:lnTo>
                        <a:pt x="11063" y="17308"/>
                      </a:lnTo>
                      <a:lnTo>
                        <a:pt x="11063" y="17169"/>
                      </a:lnTo>
                      <a:lnTo>
                        <a:pt x="11485" y="14400"/>
                      </a:lnTo>
                      <a:lnTo>
                        <a:pt x="11116" y="14400"/>
                      </a:lnTo>
                      <a:lnTo>
                        <a:pt x="11169" y="13292"/>
                      </a:lnTo>
                      <a:lnTo>
                        <a:pt x="12222" y="13015"/>
                      </a:lnTo>
                      <a:lnTo>
                        <a:pt x="12697" y="12738"/>
                      </a:lnTo>
                      <a:lnTo>
                        <a:pt x="13118" y="12369"/>
                      </a:lnTo>
                      <a:lnTo>
                        <a:pt x="14224" y="12969"/>
                      </a:lnTo>
                      <a:lnTo>
                        <a:pt x="14066" y="13246"/>
                      </a:lnTo>
                      <a:lnTo>
                        <a:pt x="17175" y="14354"/>
                      </a:lnTo>
                      <a:lnTo>
                        <a:pt x="18070" y="17077"/>
                      </a:lnTo>
                      <a:lnTo>
                        <a:pt x="18334" y="17031"/>
                      </a:lnTo>
                      <a:lnTo>
                        <a:pt x="17649" y="14585"/>
                      </a:lnTo>
                      <a:lnTo>
                        <a:pt x="18650" y="15092"/>
                      </a:lnTo>
                      <a:lnTo>
                        <a:pt x="19335" y="17123"/>
                      </a:lnTo>
                      <a:lnTo>
                        <a:pt x="19598" y="17031"/>
                      </a:lnTo>
                      <a:lnTo>
                        <a:pt x="19071" y="15277"/>
                      </a:lnTo>
                      <a:lnTo>
                        <a:pt x="21389" y="16385"/>
                      </a:lnTo>
                      <a:lnTo>
                        <a:pt x="21600" y="16062"/>
                      </a:lnTo>
                      <a:lnTo>
                        <a:pt x="19282" y="14862"/>
                      </a:lnTo>
                      <a:lnTo>
                        <a:pt x="21389" y="14308"/>
                      </a:lnTo>
                      <a:close/>
                      <a:moveTo>
                        <a:pt x="10853" y="12600"/>
                      </a:moveTo>
                      <a:lnTo>
                        <a:pt x="10431" y="12554"/>
                      </a:lnTo>
                      <a:lnTo>
                        <a:pt x="10062" y="12462"/>
                      </a:lnTo>
                      <a:lnTo>
                        <a:pt x="9694" y="12277"/>
                      </a:lnTo>
                      <a:lnTo>
                        <a:pt x="9430" y="12046"/>
                      </a:lnTo>
                      <a:lnTo>
                        <a:pt x="9167" y="11769"/>
                      </a:lnTo>
                      <a:lnTo>
                        <a:pt x="8956" y="11492"/>
                      </a:lnTo>
                      <a:lnTo>
                        <a:pt x="8851" y="11123"/>
                      </a:lnTo>
                      <a:lnTo>
                        <a:pt x="8798" y="10800"/>
                      </a:lnTo>
                      <a:lnTo>
                        <a:pt x="8851" y="10431"/>
                      </a:lnTo>
                      <a:lnTo>
                        <a:pt x="8956" y="10062"/>
                      </a:lnTo>
                      <a:lnTo>
                        <a:pt x="9167" y="9785"/>
                      </a:lnTo>
                      <a:lnTo>
                        <a:pt x="9430" y="9508"/>
                      </a:lnTo>
                      <a:lnTo>
                        <a:pt x="9694" y="9277"/>
                      </a:lnTo>
                      <a:lnTo>
                        <a:pt x="10062" y="9092"/>
                      </a:lnTo>
                      <a:lnTo>
                        <a:pt x="10431" y="9000"/>
                      </a:lnTo>
                      <a:lnTo>
                        <a:pt x="10853" y="8954"/>
                      </a:lnTo>
                      <a:lnTo>
                        <a:pt x="11274" y="9000"/>
                      </a:lnTo>
                      <a:lnTo>
                        <a:pt x="11643" y="9092"/>
                      </a:lnTo>
                      <a:lnTo>
                        <a:pt x="12012" y="9277"/>
                      </a:lnTo>
                      <a:lnTo>
                        <a:pt x="12328" y="9508"/>
                      </a:lnTo>
                      <a:lnTo>
                        <a:pt x="12591" y="9785"/>
                      </a:lnTo>
                      <a:lnTo>
                        <a:pt x="12749" y="10062"/>
                      </a:lnTo>
                      <a:lnTo>
                        <a:pt x="12907" y="10431"/>
                      </a:lnTo>
                      <a:lnTo>
                        <a:pt x="12907" y="11123"/>
                      </a:lnTo>
                      <a:lnTo>
                        <a:pt x="12749" y="11492"/>
                      </a:lnTo>
                      <a:lnTo>
                        <a:pt x="12591" y="11769"/>
                      </a:lnTo>
                      <a:lnTo>
                        <a:pt x="12328" y="12046"/>
                      </a:lnTo>
                      <a:lnTo>
                        <a:pt x="12012" y="12277"/>
                      </a:lnTo>
                      <a:lnTo>
                        <a:pt x="11643" y="12462"/>
                      </a:lnTo>
                      <a:lnTo>
                        <a:pt x="11274" y="12554"/>
                      </a:lnTo>
                      <a:lnTo>
                        <a:pt x="10853" y="12600"/>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75" name="Freeform 77"/>
                <p:cNvSpPr/>
                <p:nvPr/>
              </p:nvSpPr>
              <p:spPr>
                <a:xfrm rot="20957512">
                  <a:off x="423048" y="3773135"/>
                  <a:ext cx="639537" cy="729413"/>
                </a:xfrm>
                <a:custGeom>
                  <a:avLst/>
                  <a:gdLst/>
                  <a:ahLst/>
                  <a:cxnLst>
                    <a:cxn ang="0">
                      <a:pos x="wd2" y="hd2"/>
                    </a:cxn>
                    <a:cxn ang="5400000">
                      <a:pos x="wd2" y="hd2"/>
                    </a:cxn>
                    <a:cxn ang="10800000">
                      <a:pos x="wd2" y="hd2"/>
                    </a:cxn>
                    <a:cxn ang="16200000">
                      <a:pos x="wd2" y="hd2"/>
                    </a:cxn>
                  </a:cxnLst>
                  <a:rect l="0" t="0" r="r" b="b"/>
                  <a:pathLst>
                    <a:path w="21600" h="21600" extrusionOk="0">
                      <a:moveTo>
                        <a:pt x="21391" y="14400"/>
                      </a:moveTo>
                      <a:lnTo>
                        <a:pt x="21286" y="13987"/>
                      </a:lnTo>
                      <a:lnTo>
                        <a:pt x="18776" y="14538"/>
                      </a:lnTo>
                      <a:lnTo>
                        <a:pt x="18044" y="14125"/>
                      </a:lnTo>
                      <a:lnTo>
                        <a:pt x="20711" y="13483"/>
                      </a:lnTo>
                      <a:lnTo>
                        <a:pt x="20606" y="13070"/>
                      </a:lnTo>
                      <a:lnTo>
                        <a:pt x="17311" y="13758"/>
                      </a:lnTo>
                      <a:lnTo>
                        <a:pt x="13546" y="11786"/>
                      </a:lnTo>
                      <a:lnTo>
                        <a:pt x="14173" y="10823"/>
                      </a:lnTo>
                      <a:lnTo>
                        <a:pt x="13598" y="9997"/>
                      </a:lnTo>
                      <a:lnTo>
                        <a:pt x="17468" y="7934"/>
                      </a:lnTo>
                      <a:lnTo>
                        <a:pt x="20606" y="8622"/>
                      </a:lnTo>
                      <a:lnTo>
                        <a:pt x="20711" y="8209"/>
                      </a:lnTo>
                      <a:lnTo>
                        <a:pt x="18148" y="7567"/>
                      </a:lnTo>
                      <a:lnTo>
                        <a:pt x="18880" y="7200"/>
                      </a:lnTo>
                      <a:lnTo>
                        <a:pt x="21286" y="7704"/>
                      </a:lnTo>
                      <a:lnTo>
                        <a:pt x="21391" y="7292"/>
                      </a:lnTo>
                      <a:lnTo>
                        <a:pt x="19560" y="6833"/>
                      </a:lnTo>
                      <a:lnTo>
                        <a:pt x="21600" y="5732"/>
                      </a:lnTo>
                      <a:lnTo>
                        <a:pt x="21286" y="5228"/>
                      </a:lnTo>
                      <a:lnTo>
                        <a:pt x="19090" y="6329"/>
                      </a:lnTo>
                      <a:lnTo>
                        <a:pt x="19613" y="4586"/>
                      </a:lnTo>
                      <a:lnTo>
                        <a:pt x="19142" y="4494"/>
                      </a:lnTo>
                      <a:lnTo>
                        <a:pt x="18410" y="6650"/>
                      </a:lnTo>
                      <a:lnTo>
                        <a:pt x="17677" y="7017"/>
                      </a:lnTo>
                      <a:lnTo>
                        <a:pt x="18357" y="4632"/>
                      </a:lnTo>
                      <a:lnTo>
                        <a:pt x="17887" y="4494"/>
                      </a:lnTo>
                      <a:lnTo>
                        <a:pt x="16945" y="7338"/>
                      </a:lnTo>
                      <a:lnTo>
                        <a:pt x="13127" y="9172"/>
                      </a:lnTo>
                      <a:lnTo>
                        <a:pt x="12500" y="8255"/>
                      </a:lnTo>
                      <a:lnTo>
                        <a:pt x="11349" y="8255"/>
                      </a:lnTo>
                      <a:lnTo>
                        <a:pt x="11297" y="4311"/>
                      </a:lnTo>
                      <a:lnTo>
                        <a:pt x="13493" y="2293"/>
                      </a:lnTo>
                      <a:lnTo>
                        <a:pt x="13180" y="1972"/>
                      </a:lnTo>
                      <a:lnTo>
                        <a:pt x="11245" y="3623"/>
                      </a:lnTo>
                      <a:lnTo>
                        <a:pt x="11245" y="2843"/>
                      </a:lnTo>
                      <a:lnTo>
                        <a:pt x="12918" y="1330"/>
                      </a:lnTo>
                      <a:lnTo>
                        <a:pt x="12604" y="1055"/>
                      </a:lnTo>
                      <a:lnTo>
                        <a:pt x="11245" y="2155"/>
                      </a:lnTo>
                      <a:lnTo>
                        <a:pt x="11192" y="0"/>
                      </a:lnTo>
                      <a:lnTo>
                        <a:pt x="10512" y="0"/>
                      </a:lnTo>
                      <a:lnTo>
                        <a:pt x="10512" y="2247"/>
                      </a:lnTo>
                      <a:lnTo>
                        <a:pt x="9048" y="1009"/>
                      </a:lnTo>
                      <a:lnTo>
                        <a:pt x="8682" y="1330"/>
                      </a:lnTo>
                      <a:lnTo>
                        <a:pt x="10460" y="2935"/>
                      </a:lnTo>
                      <a:lnTo>
                        <a:pt x="10460" y="3669"/>
                      </a:lnTo>
                      <a:lnTo>
                        <a:pt x="8473" y="1972"/>
                      </a:lnTo>
                      <a:lnTo>
                        <a:pt x="8107" y="2293"/>
                      </a:lnTo>
                      <a:lnTo>
                        <a:pt x="10460" y="4403"/>
                      </a:lnTo>
                      <a:lnTo>
                        <a:pt x="10355" y="8255"/>
                      </a:lnTo>
                      <a:lnTo>
                        <a:pt x="9205" y="8255"/>
                      </a:lnTo>
                      <a:lnTo>
                        <a:pt x="8682" y="9126"/>
                      </a:lnTo>
                      <a:lnTo>
                        <a:pt x="4655" y="7200"/>
                      </a:lnTo>
                      <a:lnTo>
                        <a:pt x="3713" y="4494"/>
                      </a:lnTo>
                      <a:lnTo>
                        <a:pt x="3243" y="4632"/>
                      </a:lnTo>
                      <a:lnTo>
                        <a:pt x="3923" y="6879"/>
                      </a:lnTo>
                      <a:lnTo>
                        <a:pt x="3138" y="6512"/>
                      </a:lnTo>
                      <a:lnTo>
                        <a:pt x="2458" y="4448"/>
                      </a:lnTo>
                      <a:lnTo>
                        <a:pt x="2040" y="4586"/>
                      </a:lnTo>
                      <a:lnTo>
                        <a:pt x="2458" y="6191"/>
                      </a:lnTo>
                      <a:lnTo>
                        <a:pt x="366" y="5182"/>
                      </a:lnTo>
                      <a:lnTo>
                        <a:pt x="52" y="5641"/>
                      </a:lnTo>
                      <a:lnTo>
                        <a:pt x="2197" y="6787"/>
                      </a:lnTo>
                      <a:lnTo>
                        <a:pt x="262" y="7292"/>
                      </a:lnTo>
                      <a:lnTo>
                        <a:pt x="366" y="7704"/>
                      </a:lnTo>
                      <a:lnTo>
                        <a:pt x="2877" y="7154"/>
                      </a:lnTo>
                      <a:lnTo>
                        <a:pt x="3556" y="7521"/>
                      </a:lnTo>
                      <a:lnTo>
                        <a:pt x="889" y="8209"/>
                      </a:lnTo>
                      <a:lnTo>
                        <a:pt x="1046" y="8622"/>
                      </a:lnTo>
                      <a:lnTo>
                        <a:pt x="4289" y="7934"/>
                      </a:lnTo>
                      <a:lnTo>
                        <a:pt x="8159" y="9952"/>
                      </a:lnTo>
                      <a:lnTo>
                        <a:pt x="7584" y="10823"/>
                      </a:lnTo>
                      <a:lnTo>
                        <a:pt x="8107" y="11648"/>
                      </a:lnTo>
                      <a:lnTo>
                        <a:pt x="4184" y="13712"/>
                      </a:lnTo>
                      <a:lnTo>
                        <a:pt x="1046" y="13070"/>
                      </a:lnTo>
                      <a:lnTo>
                        <a:pt x="889" y="13483"/>
                      </a:lnTo>
                      <a:lnTo>
                        <a:pt x="3452" y="14125"/>
                      </a:lnTo>
                      <a:lnTo>
                        <a:pt x="2720" y="14492"/>
                      </a:lnTo>
                      <a:lnTo>
                        <a:pt x="366" y="13987"/>
                      </a:lnTo>
                      <a:lnTo>
                        <a:pt x="262" y="14400"/>
                      </a:lnTo>
                      <a:lnTo>
                        <a:pt x="2092" y="14859"/>
                      </a:lnTo>
                      <a:lnTo>
                        <a:pt x="0" y="15959"/>
                      </a:lnTo>
                      <a:lnTo>
                        <a:pt x="314" y="16418"/>
                      </a:lnTo>
                      <a:lnTo>
                        <a:pt x="2510" y="15363"/>
                      </a:lnTo>
                      <a:lnTo>
                        <a:pt x="2040" y="17106"/>
                      </a:lnTo>
                      <a:lnTo>
                        <a:pt x="2458" y="17197"/>
                      </a:lnTo>
                      <a:lnTo>
                        <a:pt x="3190" y="15042"/>
                      </a:lnTo>
                      <a:lnTo>
                        <a:pt x="3923" y="14675"/>
                      </a:lnTo>
                      <a:lnTo>
                        <a:pt x="3243" y="17060"/>
                      </a:lnTo>
                      <a:lnTo>
                        <a:pt x="3713" y="17152"/>
                      </a:lnTo>
                      <a:lnTo>
                        <a:pt x="4655" y="14308"/>
                      </a:lnTo>
                      <a:lnTo>
                        <a:pt x="8577" y="12428"/>
                      </a:lnTo>
                      <a:lnTo>
                        <a:pt x="9205" y="13391"/>
                      </a:lnTo>
                      <a:lnTo>
                        <a:pt x="10251" y="13391"/>
                      </a:lnTo>
                      <a:lnTo>
                        <a:pt x="10355" y="17335"/>
                      </a:lnTo>
                      <a:lnTo>
                        <a:pt x="8107" y="19399"/>
                      </a:lnTo>
                      <a:lnTo>
                        <a:pt x="8473" y="19674"/>
                      </a:lnTo>
                      <a:lnTo>
                        <a:pt x="10355" y="18069"/>
                      </a:lnTo>
                      <a:lnTo>
                        <a:pt x="10355" y="18803"/>
                      </a:lnTo>
                      <a:lnTo>
                        <a:pt x="8682" y="20362"/>
                      </a:lnTo>
                      <a:lnTo>
                        <a:pt x="9048" y="20637"/>
                      </a:lnTo>
                      <a:lnTo>
                        <a:pt x="10408" y="19490"/>
                      </a:lnTo>
                      <a:lnTo>
                        <a:pt x="10460" y="21600"/>
                      </a:lnTo>
                      <a:lnTo>
                        <a:pt x="11088" y="21600"/>
                      </a:lnTo>
                      <a:lnTo>
                        <a:pt x="11140" y="19399"/>
                      </a:lnTo>
                      <a:lnTo>
                        <a:pt x="12604" y="20637"/>
                      </a:lnTo>
                      <a:lnTo>
                        <a:pt x="12918" y="20362"/>
                      </a:lnTo>
                      <a:lnTo>
                        <a:pt x="11140" y="18711"/>
                      </a:lnTo>
                      <a:lnTo>
                        <a:pt x="11140" y="17977"/>
                      </a:lnTo>
                      <a:lnTo>
                        <a:pt x="13180" y="19674"/>
                      </a:lnTo>
                      <a:lnTo>
                        <a:pt x="13493" y="19353"/>
                      </a:lnTo>
                      <a:lnTo>
                        <a:pt x="11192" y="17243"/>
                      </a:lnTo>
                      <a:lnTo>
                        <a:pt x="11245" y="13391"/>
                      </a:lnTo>
                      <a:lnTo>
                        <a:pt x="12500" y="13391"/>
                      </a:lnTo>
                      <a:lnTo>
                        <a:pt x="13075" y="12566"/>
                      </a:lnTo>
                      <a:lnTo>
                        <a:pt x="16998" y="14446"/>
                      </a:lnTo>
                      <a:lnTo>
                        <a:pt x="17887" y="17152"/>
                      </a:lnTo>
                      <a:lnTo>
                        <a:pt x="18357" y="17060"/>
                      </a:lnTo>
                      <a:lnTo>
                        <a:pt x="17730" y="14813"/>
                      </a:lnTo>
                      <a:lnTo>
                        <a:pt x="18462" y="15134"/>
                      </a:lnTo>
                      <a:lnTo>
                        <a:pt x="19142" y="17197"/>
                      </a:lnTo>
                      <a:lnTo>
                        <a:pt x="19613" y="17106"/>
                      </a:lnTo>
                      <a:lnTo>
                        <a:pt x="19142" y="15455"/>
                      </a:lnTo>
                      <a:lnTo>
                        <a:pt x="21234" y="16510"/>
                      </a:lnTo>
                      <a:lnTo>
                        <a:pt x="21600" y="16005"/>
                      </a:lnTo>
                      <a:lnTo>
                        <a:pt x="19403" y="14859"/>
                      </a:lnTo>
                      <a:lnTo>
                        <a:pt x="21391" y="14400"/>
                      </a:lnTo>
                      <a:close/>
                      <a:moveTo>
                        <a:pt x="11924" y="12474"/>
                      </a:moveTo>
                      <a:lnTo>
                        <a:pt x="9832" y="12474"/>
                      </a:lnTo>
                      <a:lnTo>
                        <a:pt x="8786" y="10823"/>
                      </a:lnTo>
                      <a:lnTo>
                        <a:pt x="9832" y="9172"/>
                      </a:lnTo>
                      <a:lnTo>
                        <a:pt x="11924" y="9172"/>
                      </a:lnTo>
                      <a:lnTo>
                        <a:pt x="12970" y="10823"/>
                      </a:lnTo>
                      <a:lnTo>
                        <a:pt x="11924" y="12474"/>
                      </a:lnTo>
                      <a:close/>
                    </a:path>
                  </a:pathLst>
                </a:custGeom>
                <a:noFill/>
                <a:ln w="9525" cap="flat">
                  <a:solidFill>
                    <a:srgbClr val="FEFFFF">
                      <a:alpha val="25882"/>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76" name="Freeform 81"/>
                <p:cNvSpPr/>
                <p:nvPr/>
              </p:nvSpPr>
              <p:spPr>
                <a:xfrm rot="924218">
                  <a:off x="581205" y="1742056"/>
                  <a:ext cx="766358" cy="868938"/>
                </a:xfrm>
                <a:custGeom>
                  <a:avLst/>
                  <a:gdLst/>
                  <a:ahLst/>
                  <a:cxnLst>
                    <a:cxn ang="0">
                      <a:pos x="wd2" y="hd2"/>
                    </a:cxn>
                    <a:cxn ang="5400000">
                      <a:pos x="wd2" y="hd2"/>
                    </a:cxn>
                    <a:cxn ang="10800000">
                      <a:pos x="wd2" y="hd2"/>
                    </a:cxn>
                    <a:cxn ang="16200000">
                      <a:pos x="wd2" y="hd2"/>
                    </a:cxn>
                  </a:cxnLst>
                  <a:rect l="0" t="0" r="r" b="b"/>
                  <a:pathLst>
                    <a:path w="21600" h="21600" extrusionOk="0">
                      <a:moveTo>
                        <a:pt x="21325" y="14258"/>
                      </a:moveTo>
                      <a:lnTo>
                        <a:pt x="21256" y="14016"/>
                      </a:lnTo>
                      <a:lnTo>
                        <a:pt x="18780" y="14562"/>
                      </a:lnTo>
                      <a:lnTo>
                        <a:pt x="17885" y="14076"/>
                      </a:lnTo>
                      <a:lnTo>
                        <a:pt x="20706" y="13348"/>
                      </a:lnTo>
                      <a:lnTo>
                        <a:pt x="20568" y="13045"/>
                      </a:lnTo>
                      <a:lnTo>
                        <a:pt x="17335" y="13773"/>
                      </a:lnTo>
                      <a:lnTo>
                        <a:pt x="15822" y="12984"/>
                      </a:lnTo>
                      <a:lnTo>
                        <a:pt x="13758" y="11346"/>
                      </a:lnTo>
                      <a:lnTo>
                        <a:pt x="13827" y="10739"/>
                      </a:lnTo>
                      <a:lnTo>
                        <a:pt x="13827" y="10254"/>
                      </a:lnTo>
                      <a:lnTo>
                        <a:pt x="15959" y="8555"/>
                      </a:lnTo>
                      <a:lnTo>
                        <a:pt x="17473" y="7706"/>
                      </a:lnTo>
                      <a:lnTo>
                        <a:pt x="20568" y="8434"/>
                      </a:lnTo>
                      <a:lnTo>
                        <a:pt x="20706" y="8130"/>
                      </a:lnTo>
                      <a:lnTo>
                        <a:pt x="18023" y="7463"/>
                      </a:lnTo>
                      <a:lnTo>
                        <a:pt x="18917" y="6978"/>
                      </a:lnTo>
                      <a:lnTo>
                        <a:pt x="21256" y="7463"/>
                      </a:lnTo>
                      <a:lnTo>
                        <a:pt x="21325" y="7160"/>
                      </a:lnTo>
                      <a:lnTo>
                        <a:pt x="19399" y="6674"/>
                      </a:lnTo>
                      <a:lnTo>
                        <a:pt x="21600" y="5521"/>
                      </a:lnTo>
                      <a:lnTo>
                        <a:pt x="21325" y="5157"/>
                      </a:lnTo>
                      <a:lnTo>
                        <a:pt x="19055" y="6249"/>
                      </a:lnTo>
                      <a:lnTo>
                        <a:pt x="19536" y="4429"/>
                      </a:lnTo>
                      <a:lnTo>
                        <a:pt x="19192" y="4369"/>
                      </a:lnTo>
                      <a:lnTo>
                        <a:pt x="18504" y="6492"/>
                      </a:lnTo>
                      <a:lnTo>
                        <a:pt x="17610" y="6978"/>
                      </a:lnTo>
                      <a:lnTo>
                        <a:pt x="18298" y="4490"/>
                      </a:lnTo>
                      <a:lnTo>
                        <a:pt x="17954" y="4369"/>
                      </a:lnTo>
                      <a:lnTo>
                        <a:pt x="16991" y="7220"/>
                      </a:lnTo>
                      <a:lnTo>
                        <a:pt x="15478" y="8009"/>
                      </a:lnTo>
                      <a:lnTo>
                        <a:pt x="12864" y="8737"/>
                      </a:lnTo>
                      <a:lnTo>
                        <a:pt x="12382" y="8434"/>
                      </a:lnTo>
                      <a:lnTo>
                        <a:pt x="11832" y="8252"/>
                      </a:lnTo>
                      <a:lnTo>
                        <a:pt x="11213" y="5643"/>
                      </a:lnTo>
                      <a:lnTo>
                        <a:pt x="11144" y="4126"/>
                      </a:lnTo>
                      <a:lnTo>
                        <a:pt x="13414" y="2063"/>
                      </a:lnTo>
                      <a:lnTo>
                        <a:pt x="13139" y="1881"/>
                      </a:lnTo>
                      <a:lnTo>
                        <a:pt x="11144" y="3580"/>
                      </a:lnTo>
                      <a:lnTo>
                        <a:pt x="11144" y="2609"/>
                      </a:lnTo>
                      <a:lnTo>
                        <a:pt x="12795" y="1092"/>
                      </a:lnTo>
                      <a:lnTo>
                        <a:pt x="12589" y="910"/>
                      </a:lnTo>
                      <a:lnTo>
                        <a:pt x="11144" y="2184"/>
                      </a:lnTo>
                      <a:lnTo>
                        <a:pt x="11075" y="0"/>
                      </a:lnTo>
                      <a:lnTo>
                        <a:pt x="10594" y="0"/>
                      </a:lnTo>
                      <a:lnTo>
                        <a:pt x="10525" y="2245"/>
                      </a:lnTo>
                      <a:lnTo>
                        <a:pt x="8943" y="910"/>
                      </a:lnTo>
                      <a:lnTo>
                        <a:pt x="8736" y="1092"/>
                      </a:lnTo>
                      <a:lnTo>
                        <a:pt x="10525" y="2730"/>
                      </a:lnTo>
                      <a:lnTo>
                        <a:pt x="10456" y="3640"/>
                      </a:lnTo>
                      <a:lnTo>
                        <a:pt x="8392" y="1881"/>
                      </a:lnTo>
                      <a:lnTo>
                        <a:pt x="8117" y="2063"/>
                      </a:lnTo>
                      <a:lnTo>
                        <a:pt x="10456" y="4187"/>
                      </a:lnTo>
                      <a:lnTo>
                        <a:pt x="10456" y="5764"/>
                      </a:lnTo>
                      <a:lnTo>
                        <a:pt x="9837" y="8191"/>
                      </a:lnTo>
                      <a:lnTo>
                        <a:pt x="8874" y="8676"/>
                      </a:lnTo>
                      <a:lnTo>
                        <a:pt x="5985" y="7888"/>
                      </a:lnTo>
                      <a:lnTo>
                        <a:pt x="4471" y="7099"/>
                      </a:lnTo>
                      <a:lnTo>
                        <a:pt x="3577" y="4369"/>
                      </a:lnTo>
                      <a:lnTo>
                        <a:pt x="3233" y="4490"/>
                      </a:lnTo>
                      <a:lnTo>
                        <a:pt x="3921" y="6856"/>
                      </a:lnTo>
                      <a:lnTo>
                        <a:pt x="2958" y="6431"/>
                      </a:lnTo>
                      <a:lnTo>
                        <a:pt x="2339" y="4369"/>
                      </a:lnTo>
                      <a:lnTo>
                        <a:pt x="1995" y="4429"/>
                      </a:lnTo>
                      <a:lnTo>
                        <a:pt x="2476" y="6189"/>
                      </a:lnTo>
                      <a:lnTo>
                        <a:pt x="275" y="5097"/>
                      </a:lnTo>
                      <a:lnTo>
                        <a:pt x="0" y="5461"/>
                      </a:lnTo>
                      <a:lnTo>
                        <a:pt x="2270" y="6674"/>
                      </a:lnTo>
                      <a:lnTo>
                        <a:pt x="206" y="7160"/>
                      </a:lnTo>
                      <a:lnTo>
                        <a:pt x="275" y="7463"/>
                      </a:lnTo>
                      <a:lnTo>
                        <a:pt x="2752" y="6917"/>
                      </a:lnTo>
                      <a:lnTo>
                        <a:pt x="3646" y="7402"/>
                      </a:lnTo>
                      <a:lnTo>
                        <a:pt x="894" y="8130"/>
                      </a:lnTo>
                      <a:lnTo>
                        <a:pt x="963" y="8434"/>
                      </a:lnTo>
                      <a:lnTo>
                        <a:pt x="4196" y="7706"/>
                      </a:lnTo>
                      <a:lnTo>
                        <a:pt x="5710" y="8494"/>
                      </a:lnTo>
                      <a:lnTo>
                        <a:pt x="7842" y="10193"/>
                      </a:lnTo>
                      <a:lnTo>
                        <a:pt x="7842" y="11103"/>
                      </a:lnTo>
                      <a:lnTo>
                        <a:pt x="5572" y="12924"/>
                      </a:lnTo>
                      <a:lnTo>
                        <a:pt x="4059" y="13712"/>
                      </a:lnTo>
                      <a:lnTo>
                        <a:pt x="963" y="13045"/>
                      </a:lnTo>
                      <a:lnTo>
                        <a:pt x="894" y="13348"/>
                      </a:lnTo>
                      <a:lnTo>
                        <a:pt x="3508" y="14016"/>
                      </a:lnTo>
                      <a:lnTo>
                        <a:pt x="2614" y="14501"/>
                      </a:lnTo>
                      <a:lnTo>
                        <a:pt x="275" y="14016"/>
                      </a:lnTo>
                      <a:lnTo>
                        <a:pt x="206" y="14258"/>
                      </a:lnTo>
                      <a:lnTo>
                        <a:pt x="2132" y="14804"/>
                      </a:lnTo>
                      <a:lnTo>
                        <a:pt x="0" y="15957"/>
                      </a:lnTo>
                      <a:lnTo>
                        <a:pt x="206" y="16321"/>
                      </a:lnTo>
                      <a:lnTo>
                        <a:pt x="2545" y="15169"/>
                      </a:lnTo>
                      <a:lnTo>
                        <a:pt x="1995" y="17049"/>
                      </a:lnTo>
                      <a:lnTo>
                        <a:pt x="2339" y="17110"/>
                      </a:lnTo>
                      <a:lnTo>
                        <a:pt x="3027" y="14926"/>
                      </a:lnTo>
                      <a:lnTo>
                        <a:pt x="3921" y="14501"/>
                      </a:lnTo>
                      <a:lnTo>
                        <a:pt x="3233" y="16989"/>
                      </a:lnTo>
                      <a:lnTo>
                        <a:pt x="3577" y="17049"/>
                      </a:lnTo>
                      <a:lnTo>
                        <a:pt x="4540" y="14198"/>
                      </a:lnTo>
                      <a:lnTo>
                        <a:pt x="6054" y="13470"/>
                      </a:lnTo>
                      <a:lnTo>
                        <a:pt x="8805" y="12681"/>
                      </a:lnTo>
                      <a:lnTo>
                        <a:pt x="9218" y="12984"/>
                      </a:lnTo>
                      <a:lnTo>
                        <a:pt x="9699" y="13227"/>
                      </a:lnTo>
                      <a:lnTo>
                        <a:pt x="10318" y="15836"/>
                      </a:lnTo>
                      <a:lnTo>
                        <a:pt x="10387" y="17353"/>
                      </a:lnTo>
                      <a:lnTo>
                        <a:pt x="8117" y="19416"/>
                      </a:lnTo>
                      <a:lnTo>
                        <a:pt x="8392" y="19598"/>
                      </a:lnTo>
                      <a:lnTo>
                        <a:pt x="10387" y="17899"/>
                      </a:lnTo>
                      <a:lnTo>
                        <a:pt x="10387" y="18809"/>
                      </a:lnTo>
                      <a:lnTo>
                        <a:pt x="8736" y="20387"/>
                      </a:lnTo>
                      <a:lnTo>
                        <a:pt x="8943" y="20569"/>
                      </a:lnTo>
                      <a:lnTo>
                        <a:pt x="10456" y="19355"/>
                      </a:lnTo>
                      <a:lnTo>
                        <a:pt x="10456" y="21600"/>
                      </a:lnTo>
                      <a:lnTo>
                        <a:pt x="11006" y="21600"/>
                      </a:lnTo>
                      <a:lnTo>
                        <a:pt x="11006" y="19294"/>
                      </a:lnTo>
                      <a:lnTo>
                        <a:pt x="12589" y="20569"/>
                      </a:lnTo>
                      <a:lnTo>
                        <a:pt x="12795" y="20387"/>
                      </a:lnTo>
                      <a:lnTo>
                        <a:pt x="11006" y="18748"/>
                      </a:lnTo>
                      <a:lnTo>
                        <a:pt x="11075" y="17838"/>
                      </a:lnTo>
                      <a:lnTo>
                        <a:pt x="13139" y="19598"/>
                      </a:lnTo>
                      <a:lnTo>
                        <a:pt x="13414" y="19416"/>
                      </a:lnTo>
                      <a:lnTo>
                        <a:pt x="11075" y="17231"/>
                      </a:lnTo>
                      <a:lnTo>
                        <a:pt x="11075" y="15715"/>
                      </a:lnTo>
                      <a:lnTo>
                        <a:pt x="11694" y="13288"/>
                      </a:lnTo>
                      <a:lnTo>
                        <a:pt x="12245" y="13106"/>
                      </a:lnTo>
                      <a:lnTo>
                        <a:pt x="12726" y="12802"/>
                      </a:lnTo>
                      <a:lnTo>
                        <a:pt x="15546" y="13591"/>
                      </a:lnTo>
                      <a:lnTo>
                        <a:pt x="17060" y="14319"/>
                      </a:lnTo>
                      <a:lnTo>
                        <a:pt x="17954" y="17049"/>
                      </a:lnTo>
                      <a:lnTo>
                        <a:pt x="18298" y="16989"/>
                      </a:lnTo>
                      <a:lnTo>
                        <a:pt x="17610" y="14622"/>
                      </a:lnTo>
                      <a:lnTo>
                        <a:pt x="18573" y="15047"/>
                      </a:lnTo>
                      <a:lnTo>
                        <a:pt x="19192" y="17110"/>
                      </a:lnTo>
                      <a:lnTo>
                        <a:pt x="19536" y="17049"/>
                      </a:lnTo>
                      <a:lnTo>
                        <a:pt x="19055" y="15290"/>
                      </a:lnTo>
                      <a:lnTo>
                        <a:pt x="21256" y="16382"/>
                      </a:lnTo>
                      <a:lnTo>
                        <a:pt x="21531" y="16018"/>
                      </a:lnTo>
                      <a:lnTo>
                        <a:pt x="19261" y="14804"/>
                      </a:lnTo>
                      <a:lnTo>
                        <a:pt x="21325" y="14258"/>
                      </a:lnTo>
                      <a:close/>
                      <a:moveTo>
                        <a:pt x="10800" y="12438"/>
                      </a:moveTo>
                      <a:lnTo>
                        <a:pt x="10112" y="12317"/>
                      </a:lnTo>
                      <a:lnTo>
                        <a:pt x="9768" y="12135"/>
                      </a:lnTo>
                      <a:lnTo>
                        <a:pt x="9493" y="11953"/>
                      </a:lnTo>
                      <a:lnTo>
                        <a:pt x="9218" y="11649"/>
                      </a:lnTo>
                      <a:lnTo>
                        <a:pt x="9080" y="11407"/>
                      </a:lnTo>
                      <a:lnTo>
                        <a:pt x="8943" y="11043"/>
                      </a:lnTo>
                      <a:lnTo>
                        <a:pt x="8943" y="10375"/>
                      </a:lnTo>
                      <a:lnTo>
                        <a:pt x="9218" y="9769"/>
                      </a:lnTo>
                      <a:lnTo>
                        <a:pt x="9493" y="9526"/>
                      </a:lnTo>
                      <a:lnTo>
                        <a:pt x="9768" y="9344"/>
                      </a:lnTo>
                      <a:lnTo>
                        <a:pt x="10112" y="9162"/>
                      </a:lnTo>
                      <a:lnTo>
                        <a:pt x="10800" y="9040"/>
                      </a:lnTo>
                      <a:lnTo>
                        <a:pt x="11213" y="9101"/>
                      </a:lnTo>
                      <a:lnTo>
                        <a:pt x="11557" y="9162"/>
                      </a:lnTo>
                      <a:lnTo>
                        <a:pt x="11901" y="9344"/>
                      </a:lnTo>
                      <a:lnTo>
                        <a:pt x="12176" y="9526"/>
                      </a:lnTo>
                      <a:lnTo>
                        <a:pt x="12451" y="9769"/>
                      </a:lnTo>
                      <a:lnTo>
                        <a:pt x="12726" y="10375"/>
                      </a:lnTo>
                      <a:lnTo>
                        <a:pt x="12726" y="11043"/>
                      </a:lnTo>
                      <a:lnTo>
                        <a:pt x="12589" y="11407"/>
                      </a:lnTo>
                      <a:lnTo>
                        <a:pt x="12451" y="11649"/>
                      </a:lnTo>
                      <a:lnTo>
                        <a:pt x="12176" y="11953"/>
                      </a:lnTo>
                      <a:lnTo>
                        <a:pt x="11901" y="12135"/>
                      </a:lnTo>
                      <a:lnTo>
                        <a:pt x="11557" y="12317"/>
                      </a:lnTo>
                      <a:lnTo>
                        <a:pt x="11213" y="12378"/>
                      </a:lnTo>
                      <a:lnTo>
                        <a:pt x="10800" y="12438"/>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grpSp>
        <p:sp>
          <p:nvSpPr>
            <p:cNvPr id="179" name="Freeform 8"/>
            <p:cNvSpPr/>
            <p:nvPr/>
          </p:nvSpPr>
          <p:spPr>
            <a:xfrm>
              <a:off x="1709358" y="2855508"/>
              <a:ext cx="865568" cy="1172221"/>
            </a:xfrm>
            <a:custGeom>
              <a:avLst/>
              <a:gdLst/>
              <a:ahLst/>
              <a:cxnLst>
                <a:cxn ang="0">
                  <a:pos x="wd2" y="hd2"/>
                </a:cxn>
                <a:cxn ang="5400000">
                  <a:pos x="wd2" y="hd2"/>
                </a:cxn>
                <a:cxn ang="10800000">
                  <a:pos x="wd2" y="hd2"/>
                </a:cxn>
                <a:cxn ang="16200000">
                  <a:pos x="wd2" y="hd2"/>
                </a:cxn>
              </a:cxnLst>
              <a:rect l="0" t="0" r="r" b="b"/>
              <a:pathLst>
                <a:path w="21600" h="21600" extrusionOk="0">
                  <a:moveTo>
                    <a:pt x="21600" y="15951"/>
                  </a:moveTo>
                  <a:lnTo>
                    <a:pt x="21536" y="15951"/>
                  </a:lnTo>
                  <a:lnTo>
                    <a:pt x="18064" y="12628"/>
                  </a:lnTo>
                  <a:lnTo>
                    <a:pt x="18386" y="12343"/>
                  </a:lnTo>
                  <a:lnTo>
                    <a:pt x="18707" y="12011"/>
                  </a:lnTo>
                  <a:lnTo>
                    <a:pt x="20057" y="12390"/>
                  </a:lnTo>
                  <a:lnTo>
                    <a:pt x="20250" y="12390"/>
                  </a:lnTo>
                  <a:lnTo>
                    <a:pt x="20443" y="12343"/>
                  </a:lnTo>
                  <a:lnTo>
                    <a:pt x="20571" y="12200"/>
                  </a:lnTo>
                  <a:lnTo>
                    <a:pt x="20571" y="11963"/>
                  </a:lnTo>
                  <a:lnTo>
                    <a:pt x="20443" y="11916"/>
                  </a:lnTo>
                  <a:lnTo>
                    <a:pt x="20314" y="11821"/>
                  </a:lnTo>
                  <a:lnTo>
                    <a:pt x="18964" y="11441"/>
                  </a:lnTo>
                  <a:lnTo>
                    <a:pt x="19093" y="10919"/>
                  </a:lnTo>
                  <a:lnTo>
                    <a:pt x="21600" y="10586"/>
                  </a:lnTo>
                  <a:lnTo>
                    <a:pt x="21600" y="9732"/>
                  </a:lnTo>
                  <a:lnTo>
                    <a:pt x="18900" y="10017"/>
                  </a:lnTo>
                  <a:lnTo>
                    <a:pt x="18707" y="9637"/>
                  </a:lnTo>
                  <a:lnTo>
                    <a:pt x="18514" y="9305"/>
                  </a:lnTo>
                  <a:lnTo>
                    <a:pt x="19607" y="8640"/>
                  </a:lnTo>
                  <a:lnTo>
                    <a:pt x="19736" y="8545"/>
                  </a:lnTo>
                  <a:lnTo>
                    <a:pt x="19736" y="8355"/>
                  </a:lnTo>
                  <a:lnTo>
                    <a:pt x="19671" y="8260"/>
                  </a:lnTo>
                  <a:lnTo>
                    <a:pt x="19543" y="8165"/>
                  </a:lnTo>
                  <a:lnTo>
                    <a:pt x="19414" y="8118"/>
                  </a:lnTo>
                  <a:lnTo>
                    <a:pt x="19286" y="8165"/>
                  </a:lnTo>
                  <a:lnTo>
                    <a:pt x="19093" y="8213"/>
                  </a:lnTo>
                  <a:lnTo>
                    <a:pt x="18000" y="8877"/>
                  </a:lnTo>
                  <a:lnTo>
                    <a:pt x="17357" y="8498"/>
                  </a:lnTo>
                  <a:lnTo>
                    <a:pt x="19350" y="4510"/>
                  </a:lnTo>
                  <a:lnTo>
                    <a:pt x="21600" y="3703"/>
                  </a:lnTo>
                  <a:lnTo>
                    <a:pt x="21600" y="3181"/>
                  </a:lnTo>
                  <a:lnTo>
                    <a:pt x="19671" y="3798"/>
                  </a:lnTo>
                  <a:lnTo>
                    <a:pt x="20057" y="3038"/>
                  </a:lnTo>
                  <a:lnTo>
                    <a:pt x="21600" y="2469"/>
                  </a:lnTo>
                  <a:lnTo>
                    <a:pt x="21600" y="1994"/>
                  </a:lnTo>
                  <a:lnTo>
                    <a:pt x="20379" y="2374"/>
                  </a:lnTo>
                  <a:lnTo>
                    <a:pt x="21407" y="237"/>
                  </a:lnTo>
                  <a:lnTo>
                    <a:pt x="20700" y="0"/>
                  </a:lnTo>
                  <a:lnTo>
                    <a:pt x="19479" y="2184"/>
                  </a:lnTo>
                  <a:lnTo>
                    <a:pt x="18386" y="427"/>
                  </a:lnTo>
                  <a:lnTo>
                    <a:pt x="17871" y="617"/>
                  </a:lnTo>
                  <a:lnTo>
                    <a:pt x="19157" y="2848"/>
                  </a:lnTo>
                  <a:lnTo>
                    <a:pt x="18707" y="3608"/>
                  </a:lnTo>
                  <a:lnTo>
                    <a:pt x="17229" y="1234"/>
                  </a:lnTo>
                  <a:lnTo>
                    <a:pt x="16650" y="1377"/>
                  </a:lnTo>
                  <a:lnTo>
                    <a:pt x="18321" y="4320"/>
                  </a:lnTo>
                  <a:lnTo>
                    <a:pt x="16200" y="8165"/>
                  </a:lnTo>
                  <a:lnTo>
                    <a:pt x="15750" y="8118"/>
                  </a:lnTo>
                  <a:lnTo>
                    <a:pt x="15300" y="8118"/>
                  </a:lnTo>
                  <a:lnTo>
                    <a:pt x="15043" y="7073"/>
                  </a:lnTo>
                  <a:lnTo>
                    <a:pt x="15043" y="6978"/>
                  </a:lnTo>
                  <a:lnTo>
                    <a:pt x="15107" y="6884"/>
                  </a:lnTo>
                  <a:lnTo>
                    <a:pt x="15043" y="6884"/>
                  </a:lnTo>
                  <a:lnTo>
                    <a:pt x="14914" y="6836"/>
                  </a:lnTo>
                  <a:lnTo>
                    <a:pt x="14721" y="6789"/>
                  </a:lnTo>
                  <a:lnTo>
                    <a:pt x="14786" y="6836"/>
                  </a:lnTo>
                  <a:lnTo>
                    <a:pt x="14464" y="6836"/>
                  </a:lnTo>
                  <a:lnTo>
                    <a:pt x="14336" y="6884"/>
                  </a:lnTo>
                  <a:lnTo>
                    <a:pt x="14271" y="7073"/>
                  </a:lnTo>
                  <a:lnTo>
                    <a:pt x="14271" y="7168"/>
                  </a:lnTo>
                  <a:lnTo>
                    <a:pt x="14464" y="8213"/>
                  </a:lnTo>
                  <a:lnTo>
                    <a:pt x="14079" y="8308"/>
                  </a:lnTo>
                  <a:lnTo>
                    <a:pt x="13693" y="8450"/>
                  </a:lnTo>
                  <a:lnTo>
                    <a:pt x="9964" y="5127"/>
                  </a:lnTo>
                  <a:lnTo>
                    <a:pt x="10286" y="2136"/>
                  </a:lnTo>
                  <a:lnTo>
                    <a:pt x="9707" y="2089"/>
                  </a:lnTo>
                  <a:lnTo>
                    <a:pt x="9257" y="4557"/>
                  </a:lnTo>
                  <a:lnTo>
                    <a:pt x="8550" y="3940"/>
                  </a:lnTo>
                  <a:lnTo>
                    <a:pt x="8871" y="1662"/>
                  </a:lnTo>
                  <a:lnTo>
                    <a:pt x="8293" y="1614"/>
                  </a:lnTo>
                  <a:lnTo>
                    <a:pt x="7971" y="3418"/>
                  </a:lnTo>
                  <a:lnTo>
                    <a:pt x="6043" y="1709"/>
                  </a:lnTo>
                  <a:lnTo>
                    <a:pt x="5400" y="2089"/>
                  </a:lnTo>
                  <a:lnTo>
                    <a:pt x="7329" y="3893"/>
                  </a:lnTo>
                  <a:lnTo>
                    <a:pt x="4757" y="3750"/>
                  </a:lnTo>
                  <a:lnTo>
                    <a:pt x="4693" y="4130"/>
                  </a:lnTo>
                  <a:lnTo>
                    <a:pt x="7907" y="4462"/>
                  </a:lnTo>
                  <a:lnTo>
                    <a:pt x="8614" y="5080"/>
                  </a:lnTo>
                  <a:lnTo>
                    <a:pt x="5014" y="4842"/>
                  </a:lnTo>
                  <a:lnTo>
                    <a:pt x="4950" y="5269"/>
                  </a:lnTo>
                  <a:lnTo>
                    <a:pt x="9257" y="5697"/>
                  </a:lnTo>
                  <a:lnTo>
                    <a:pt x="12729" y="9020"/>
                  </a:lnTo>
                  <a:lnTo>
                    <a:pt x="12214" y="9589"/>
                  </a:lnTo>
                  <a:lnTo>
                    <a:pt x="10864" y="9162"/>
                  </a:lnTo>
                  <a:lnTo>
                    <a:pt x="10736" y="9162"/>
                  </a:lnTo>
                  <a:lnTo>
                    <a:pt x="10543" y="9210"/>
                  </a:lnTo>
                  <a:lnTo>
                    <a:pt x="10350" y="9352"/>
                  </a:lnTo>
                  <a:lnTo>
                    <a:pt x="10350" y="9589"/>
                  </a:lnTo>
                  <a:lnTo>
                    <a:pt x="10479" y="9684"/>
                  </a:lnTo>
                  <a:lnTo>
                    <a:pt x="10607" y="9732"/>
                  </a:lnTo>
                  <a:lnTo>
                    <a:pt x="11957" y="10112"/>
                  </a:lnTo>
                  <a:lnTo>
                    <a:pt x="11829" y="10681"/>
                  </a:lnTo>
                  <a:lnTo>
                    <a:pt x="6043" y="11441"/>
                  </a:lnTo>
                  <a:lnTo>
                    <a:pt x="2636" y="9732"/>
                  </a:lnTo>
                  <a:lnTo>
                    <a:pt x="2314" y="10064"/>
                  </a:lnTo>
                  <a:lnTo>
                    <a:pt x="5014" y="11583"/>
                  </a:lnTo>
                  <a:lnTo>
                    <a:pt x="3921" y="11726"/>
                  </a:lnTo>
                  <a:lnTo>
                    <a:pt x="1414" y="10444"/>
                  </a:lnTo>
                  <a:lnTo>
                    <a:pt x="1029" y="10776"/>
                  </a:lnTo>
                  <a:lnTo>
                    <a:pt x="2957" y="11868"/>
                  </a:lnTo>
                  <a:lnTo>
                    <a:pt x="0" y="12248"/>
                  </a:lnTo>
                  <a:lnTo>
                    <a:pt x="0" y="12533"/>
                  </a:lnTo>
                  <a:lnTo>
                    <a:pt x="64" y="12818"/>
                  </a:lnTo>
                  <a:lnTo>
                    <a:pt x="3214" y="12533"/>
                  </a:lnTo>
                  <a:lnTo>
                    <a:pt x="1736" y="14099"/>
                  </a:lnTo>
                  <a:lnTo>
                    <a:pt x="2186" y="14337"/>
                  </a:lnTo>
                  <a:lnTo>
                    <a:pt x="4179" y="12438"/>
                  </a:lnTo>
                  <a:lnTo>
                    <a:pt x="5271" y="12295"/>
                  </a:lnTo>
                  <a:lnTo>
                    <a:pt x="3214" y="14479"/>
                  </a:lnTo>
                  <a:lnTo>
                    <a:pt x="3729" y="14716"/>
                  </a:lnTo>
                  <a:lnTo>
                    <a:pt x="6300" y="12200"/>
                  </a:lnTo>
                  <a:lnTo>
                    <a:pt x="12021" y="11631"/>
                  </a:lnTo>
                  <a:lnTo>
                    <a:pt x="12214" y="11916"/>
                  </a:lnTo>
                  <a:lnTo>
                    <a:pt x="12407" y="12248"/>
                  </a:lnTo>
                  <a:lnTo>
                    <a:pt x="11314" y="12913"/>
                  </a:lnTo>
                  <a:lnTo>
                    <a:pt x="11186" y="13007"/>
                  </a:lnTo>
                  <a:lnTo>
                    <a:pt x="11121" y="13102"/>
                  </a:lnTo>
                  <a:lnTo>
                    <a:pt x="11186" y="13245"/>
                  </a:lnTo>
                  <a:lnTo>
                    <a:pt x="11250" y="13340"/>
                  </a:lnTo>
                  <a:lnTo>
                    <a:pt x="11507" y="13435"/>
                  </a:lnTo>
                  <a:lnTo>
                    <a:pt x="11636" y="13435"/>
                  </a:lnTo>
                  <a:lnTo>
                    <a:pt x="11764" y="13387"/>
                  </a:lnTo>
                  <a:lnTo>
                    <a:pt x="12921" y="12675"/>
                  </a:lnTo>
                  <a:lnTo>
                    <a:pt x="13500" y="13007"/>
                  </a:lnTo>
                  <a:lnTo>
                    <a:pt x="11443" y="17138"/>
                  </a:lnTo>
                  <a:lnTo>
                    <a:pt x="7714" y="18419"/>
                  </a:lnTo>
                  <a:lnTo>
                    <a:pt x="7971" y="18847"/>
                  </a:lnTo>
                  <a:lnTo>
                    <a:pt x="11121" y="17850"/>
                  </a:lnTo>
                  <a:lnTo>
                    <a:pt x="10736" y="18609"/>
                  </a:lnTo>
                  <a:lnTo>
                    <a:pt x="7907" y="19606"/>
                  </a:lnTo>
                  <a:lnTo>
                    <a:pt x="8164" y="19986"/>
                  </a:lnTo>
                  <a:lnTo>
                    <a:pt x="10414" y="19274"/>
                  </a:lnTo>
                  <a:lnTo>
                    <a:pt x="9386" y="21410"/>
                  </a:lnTo>
                  <a:lnTo>
                    <a:pt x="9964" y="21600"/>
                  </a:lnTo>
                  <a:lnTo>
                    <a:pt x="10093" y="21600"/>
                  </a:lnTo>
                  <a:lnTo>
                    <a:pt x="11314" y="19464"/>
                  </a:lnTo>
                  <a:lnTo>
                    <a:pt x="12407" y="21173"/>
                  </a:lnTo>
                  <a:lnTo>
                    <a:pt x="12921" y="21030"/>
                  </a:lnTo>
                  <a:lnTo>
                    <a:pt x="11700" y="18799"/>
                  </a:lnTo>
                  <a:lnTo>
                    <a:pt x="12086" y="18040"/>
                  </a:lnTo>
                  <a:lnTo>
                    <a:pt x="13564" y="20413"/>
                  </a:lnTo>
                  <a:lnTo>
                    <a:pt x="14143" y="20223"/>
                  </a:lnTo>
                  <a:lnTo>
                    <a:pt x="12471" y="17327"/>
                  </a:lnTo>
                  <a:lnTo>
                    <a:pt x="14657" y="13387"/>
                  </a:lnTo>
                  <a:lnTo>
                    <a:pt x="15171" y="13435"/>
                  </a:lnTo>
                  <a:lnTo>
                    <a:pt x="15621" y="13435"/>
                  </a:lnTo>
                  <a:lnTo>
                    <a:pt x="15879" y="14527"/>
                  </a:lnTo>
                  <a:lnTo>
                    <a:pt x="16007" y="14716"/>
                  </a:lnTo>
                  <a:lnTo>
                    <a:pt x="16200" y="14764"/>
                  </a:lnTo>
                  <a:lnTo>
                    <a:pt x="16329" y="14764"/>
                  </a:lnTo>
                  <a:lnTo>
                    <a:pt x="16521" y="14716"/>
                  </a:lnTo>
                  <a:lnTo>
                    <a:pt x="16650" y="14574"/>
                  </a:lnTo>
                  <a:lnTo>
                    <a:pt x="16650" y="14432"/>
                  </a:lnTo>
                  <a:lnTo>
                    <a:pt x="16457" y="13340"/>
                  </a:lnTo>
                  <a:lnTo>
                    <a:pt x="17036" y="13197"/>
                  </a:lnTo>
                  <a:lnTo>
                    <a:pt x="20829" y="16473"/>
                  </a:lnTo>
                  <a:lnTo>
                    <a:pt x="20507" y="19511"/>
                  </a:lnTo>
                  <a:lnTo>
                    <a:pt x="21086" y="19559"/>
                  </a:lnTo>
                  <a:lnTo>
                    <a:pt x="21536" y="17090"/>
                  </a:lnTo>
                  <a:lnTo>
                    <a:pt x="21600" y="17138"/>
                  </a:lnTo>
                  <a:lnTo>
                    <a:pt x="21600" y="15951"/>
                  </a:lnTo>
                  <a:close/>
                  <a:moveTo>
                    <a:pt x="17100" y="12295"/>
                  </a:moveTo>
                  <a:lnTo>
                    <a:pt x="16650" y="12485"/>
                  </a:lnTo>
                  <a:lnTo>
                    <a:pt x="16200" y="12628"/>
                  </a:lnTo>
                  <a:lnTo>
                    <a:pt x="15686" y="12675"/>
                  </a:lnTo>
                  <a:lnTo>
                    <a:pt x="15171" y="12675"/>
                  </a:lnTo>
                  <a:lnTo>
                    <a:pt x="14721" y="12628"/>
                  </a:lnTo>
                  <a:lnTo>
                    <a:pt x="14207" y="12485"/>
                  </a:lnTo>
                  <a:lnTo>
                    <a:pt x="13821" y="12248"/>
                  </a:lnTo>
                  <a:lnTo>
                    <a:pt x="13436" y="11963"/>
                  </a:lnTo>
                  <a:lnTo>
                    <a:pt x="13179" y="11678"/>
                  </a:lnTo>
                  <a:lnTo>
                    <a:pt x="12986" y="11298"/>
                  </a:lnTo>
                  <a:lnTo>
                    <a:pt x="12857" y="10966"/>
                  </a:lnTo>
                  <a:lnTo>
                    <a:pt x="12857" y="10586"/>
                  </a:lnTo>
                  <a:lnTo>
                    <a:pt x="12986" y="10207"/>
                  </a:lnTo>
                  <a:lnTo>
                    <a:pt x="13179" y="9874"/>
                  </a:lnTo>
                  <a:lnTo>
                    <a:pt x="13436" y="9542"/>
                  </a:lnTo>
                  <a:lnTo>
                    <a:pt x="13821" y="9305"/>
                  </a:lnTo>
                  <a:lnTo>
                    <a:pt x="14271" y="9067"/>
                  </a:lnTo>
                  <a:lnTo>
                    <a:pt x="14721" y="8925"/>
                  </a:lnTo>
                  <a:lnTo>
                    <a:pt x="15236" y="8877"/>
                  </a:lnTo>
                  <a:lnTo>
                    <a:pt x="15750" y="8877"/>
                  </a:lnTo>
                  <a:lnTo>
                    <a:pt x="16200" y="8972"/>
                  </a:lnTo>
                  <a:lnTo>
                    <a:pt x="16714" y="9115"/>
                  </a:lnTo>
                  <a:lnTo>
                    <a:pt x="17100" y="9305"/>
                  </a:lnTo>
                  <a:lnTo>
                    <a:pt x="17486" y="9589"/>
                  </a:lnTo>
                  <a:lnTo>
                    <a:pt x="17743" y="9922"/>
                  </a:lnTo>
                  <a:lnTo>
                    <a:pt x="17936" y="10254"/>
                  </a:lnTo>
                  <a:lnTo>
                    <a:pt x="18064" y="10634"/>
                  </a:lnTo>
                  <a:lnTo>
                    <a:pt x="18064" y="10966"/>
                  </a:lnTo>
                  <a:lnTo>
                    <a:pt x="17936" y="11346"/>
                  </a:lnTo>
                  <a:lnTo>
                    <a:pt x="17743" y="11678"/>
                  </a:lnTo>
                  <a:lnTo>
                    <a:pt x="17486" y="12011"/>
                  </a:lnTo>
                  <a:lnTo>
                    <a:pt x="17100" y="12295"/>
                  </a:lnTo>
                  <a:close/>
                </a:path>
              </a:pathLst>
            </a:custGeom>
            <a:solidFill>
              <a:srgbClr val="FEFFFF">
                <a:alpha val="4000"/>
              </a:srgbClr>
            </a:solidFill>
            <a:ln w="9525" cap="flat">
              <a:solidFill>
                <a:srgbClr val="FEFFFF">
                  <a:alpha val="8000"/>
                </a:srgbClr>
              </a:solidFill>
              <a:prstDash val="solid"/>
              <a:round/>
            </a:ln>
            <a:effectLst/>
          </p:spPr>
          <p:txBody>
            <a:bodyPr wrap="square" lIns="45719" tIns="45719" rIns="45719" bIns="45719" numCol="1" anchor="t">
              <a:noAutofit/>
            </a:bodyPr>
            <a:lstStyle/>
            <a:p>
              <a:pPr defTabSz="457200">
                <a:defRPr>
                  <a:solidFill>
                    <a:srgbClr val="FFFFFF"/>
                  </a:solidFill>
                </a:defRPr>
              </a:pPr>
              <a:endParaRPr/>
            </a:p>
          </p:txBody>
        </p:sp>
        <p:sp>
          <p:nvSpPr>
            <p:cNvPr id="180" name="Freeform 12"/>
            <p:cNvSpPr/>
            <p:nvPr/>
          </p:nvSpPr>
          <p:spPr>
            <a:xfrm>
              <a:off x="0" y="5995389"/>
              <a:ext cx="1288742" cy="867003"/>
            </a:xfrm>
            <a:custGeom>
              <a:avLst/>
              <a:gdLst/>
              <a:ahLst/>
              <a:cxnLst>
                <a:cxn ang="0">
                  <a:pos x="wd2" y="hd2"/>
                </a:cxn>
                <a:cxn ang="5400000">
                  <a:pos x="wd2" y="hd2"/>
                </a:cxn>
                <a:cxn ang="10800000">
                  <a:pos x="wd2" y="hd2"/>
                </a:cxn>
                <a:cxn ang="16200000">
                  <a:pos x="wd2" y="hd2"/>
                </a:cxn>
              </a:cxnLst>
              <a:rect l="0" t="0" r="r" b="b"/>
              <a:pathLst>
                <a:path w="21600" h="21600" extrusionOk="0">
                  <a:moveTo>
                    <a:pt x="21522" y="12019"/>
                  </a:moveTo>
                  <a:lnTo>
                    <a:pt x="19178" y="12600"/>
                  </a:lnTo>
                  <a:lnTo>
                    <a:pt x="20233" y="10161"/>
                  </a:lnTo>
                  <a:lnTo>
                    <a:pt x="20038" y="9987"/>
                  </a:lnTo>
                  <a:lnTo>
                    <a:pt x="18710" y="12774"/>
                  </a:lnTo>
                  <a:lnTo>
                    <a:pt x="15077" y="13703"/>
                  </a:lnTo>
                  <a:lnTo>
                    <a:pt x="17303" y="8477"/>
                  </a:lnTo>
                  <a:lnTo>
                    <a:pt x="17069" y="8245"/>
                  </a:lnTo>
                  <a:lnTo>
                    <a:pt x="14374" y="13877"/>
                  </a:lnTo>
                  <a:lnTo>
                    <a:pt x="13046" y="14226"/>
                  </a:lnTo>
                  <a:lnTo>
                    <a:pt x="12890" y="13703"/>
                  </a:lnTo>
                  <a:lnTo>
                    <a:pt x="12655" y="13239"/>
                  </a:lnTo>
                  <a:lnTo>
                    <a:pt x="12460" y="12948"/>
                  </a:lnTo>
                  <a:lnTo>
                    <a:pt x="12265" y="12716"/>
                  </a:lnTo>
                  <a:lnTo>
                    <a:pt x="12030" y="12484"/>
                  </a:lnTo>
                  <a:lnTo>
                    <a:pt x="11796" y="12310"/>
                  </a:lnTo>
                  <a:lnTo>
                    <a:pt x="12226" y="10394"/>
                  </a:lnTo>
                  <a:lnTo>
                    <a:pt x="16718" y="6968"/>
                  </a:lnTo>
                  <a:lnTo>
                    <a:pt x="16561" y="6561"/>
                  </a:lnTo>
                  <a:lnTo>
                    <a:pt x="12421" y="9465"/>
                  </a:lnTo>
                  <a:lnTo>
                    <a:pt x="13554" y="4123"/>
                  </a:lnTo>
                  <a:lnTo>
                    <a:pt x="15468" y="2671"/>
                  </a:lnTo>
                  <a:lnTo>
                    <a:pt x="15350" y="2323"/>
                  </a:lnTo>
                  <a:lnTo>
                    <a:pt x="13710" y="3484"/>
                  </a:lnTo>
                  <a:lnTo>
                    <a:pt x="14413" y="232"/>
                  </a:lnTo>
                  <a:lnTo>
                    <a:pt x="14022" y="0"/>
                  </a:lnTo>
                  <a:lnTo>
                    <a:pt x="13202" y="3368"/>
                  </a:lnTo>
                  <a:lnTo>
                    <a:pt x="12304" y="755"/>
                  </a:lnTo>
                  <a:lnTo>
                    <a:pt x="12108" y="929"/>
                  </a:lnTo>
                  <a:lnTo>
                    <a:pt x="13046" y="4006"/>
                  </a:lnTo>
                  <a:lnTo>
                    <a:pt x="11796" y="9174"/>
                  </a:lnTo>
                  <a:lnTo>
                    <a:pt x="9882" y="3658"/>
                  </a:lnTo>
                  <a:lnTo>
                    <a:pt x="9609" y="3890"/>
                  </a:lnTo>
                  <a:lnTo>
                    <a:pt x="11562" y="10161"/>
                  </a:lnTo>
                  <a:lnTo>
                    <a:pt x="11093" y="11961"/>
                  </a:lnTo>
                  <a:lnTo>
                    <a:pt x="10624" y="11903"/>
                  </a:lnTo>
                  <a:lnTo>
                    <a:pt x="10156" y="12019"/>
                  </a:lnTo>
                  <a:lnTo>
                    <a:pt x="9687" y="12194"/>
                  </a:lnTo>
                  <a:lnTo>
                    <a:pt x="9257" y="12542"/>
                  </a:lnTo>
                  <a:lnTo>
                    <a:pt x="8437" y="11206"/>
                  </a:lnTo>
                  <a:lnTo>
                    <a:pt x="8710" y="3716"/>
                  </a:lnTo>
                  <a:lnTo>
                    <a:pt x="8398" y="3658"/>
                  </a:lnTo>
                  <a:lnTo>
                    <a:pt x="8007" y="10510"/>
                  </a:lnTo>
                  <a:lnTo>
                    <a:pt x="5429" y="6329"/>
                  </a:lnTo>
                  <a:lnTo>
                    <a:pt x="5546" y="3135"/>
                  </a:lnTo>
                  <a:lnTo>
                    <a:pt x="5312" y="3077"/>
                  </a:lnTo>
                  <a:lnTo>
                    <a:pt x="5117" y="5806"/>
                  </a:lnTo>
                  <a:lnTo>
                    <a:pt x="3554" y="3194"/>
                  </a:lnTo>
                  <a:lnTo>
                    <a:pt x="3242" y="3600"/>
                  </a:lnTo>
                  <a:lnTo>
                    <a:pt x="4804" y="6329"/>
                  </a:lnTo>
                  <a:lnTo>
                    <a:pt x="2851" y="6213"/>
                  </a:lnTo>
                  <a:lnTo>
                    <a:pt x="2851" y="6619"/>
                  </a:lnTo>
                  <a:lnTo>
                    <a:pt x="5117" y="6910"/>
                  </a:lnTo>
                  <a:lnTo>
                    <a:pt x="7499" y="11148"/>
                  </a:lnTo>
                  <a:lnTo>
                    <a:pt x="3359" y="10858"/>
                  </a:lnTo>
                  <a:lnTo>
                    <a:pt x="3320" y="11323"/>
                  </a:lnTo>
                  <a:lnTo>
                    <a:pt x="7968" y="11961"/>
                  </a:lnTo>
                  <a:lnTo>
                    <a:pt x="8710" y="13297"/>
                  </a:lnTo>
                  <a:lnTo>
                    <a:pt x="8554" y="13587"/>
                  </a:lnTo>
                  <a:lnTo>
                    <a:pt x="8398" y="13935"/>
                  </a:lnTo>
                  <a:lnTo>
                    <a:pt x="8281" y="14226"/>
                  </a:lnTo>
                  <a:lnTo>
                    <a:pt x="8203" y="14632"/>
                  </a:lnTo>
                  <a:lnTo>
                    <a:pt x="8124" y="14981"/>
                  </a:lnTo>
                  <a:lnTo>
                    <a:pt x="8085" y="15329"/>
                  </a:lnTo>
                  <a:lnTo>
                    <a:pt x="8085" y="16084"/>
                  </a:lnTo>
                  <a:lnTo>
                    <a:pt x="7031" y="16432"/>
                  </a:lnTo>
                  <a:lnTo>
                    <a:pt x="2773" y="12368"/>
                  </a:lnTo>
                  <a:lnTo>
                    <a:pt x="2617" y="12774"/>
                  </a:lnTo>
                  <a:lnTo>
                    <a:pt x="6367" y="16665"/>
                  </a:lnTo>
                  <a:lnTo>
                    <a:pt x="2656" y="17884"/>
                  </a:lnTo>
                  <a:lnTo>
                    <a:pt x="859" y="16142"/>
                  </a:lnTo>
                  <a:lnTo>
                    <a:pt x="742" y="16432"/>
                  </a:lnTo>
                  <a:lnTo>
                    <a:pt x="2226" y="18000"/>
                  </a:lnTo>
                  <a:lnTo>
                    <a:pt x="0" y="18755"/>
                  </a:lnTo>
                  <a:lnTo>
                    <a:pt x="0" y="18871"/>
                  </a:lnTo>
                  <a:lnTo>
                    <a:pt x="39" y="19277"/>
                  </a:lnTo>
                  <a:lnTo>
                    <a:pt x="2422" y="18697"/>
                  </a:lnTo>
                  <a:lnTo>
                    <a:pt x="1328" y="21135"/>
                  </a:lnTo>
                  <a:lnTo>
                    <a:pt x="1562" y="21368"/>
                  </a:lnTo>
                  <a:lnTo>
                    <a:pt x="2851" y="18581"/>
                  </a:lnTo>
                  <a:lnTo>
                    <a:pt x="6523" y="17594"/>
                  </a:lnTo>
                  <a:lnTo>
                    <a:pt x="4804" y="21600"/>
                  </a:lnTo>
                  <a:lnTo>
                    <a:pt x="5234" y="21600"/>
                  </a:lnTo>
                  <a:lnTo>
                    <a:pt x="7226" y="17419"/>
                  </a:lnTo>
                  <a:lnTo>
                    <a:pt x="8242" y="17187"/>
                  </a:lnTo>
                  <a:lnTo>
                    <a:pt x="8437" y="17768"/>
                  </a:lnTo>
                  <a:lnTo>
                    <a:pt x="8710" y="18348"/>
                  </a:lnTo>
                  <a:lnTo>
                    <a:pt x="8945" y="18697"/>
                  </a:lnTo>
                  <a:lnTo>
                    <a:pt x="9413" y="19161"/>
                  </a:lnTo>
                  <a:lnTo>
                    <a:pt x="9687" y="19394"/>
                  </a:lnTo>
                  <a:lnTo>
                    <a:pt x="9374" y="20903"/>
                  </a:lnTo>
                  <a:lnTo>
                    <a:pt x="8476" y="21600"/>
                  </a:lnTo>
                  <a:lnTo>
                    <a:pt x="10156" y="21600"/>
                  </a:lnTo>
                  <a:lnTo>
                    <a:pt x="10038" y="21135"/>
                  </a:lnTo>
                  <a:lnTo>
                    <a:pt x="10390" y="19626"/>
                  </a:lnTo>
                  <a:lnTo>
                    <a:pt x="10663" y="19684"/>
                  </a:lnTo>
                  <a:lnTo>
                    <a:pt x="10898" y="19626"/>
                  </a:lnTo>
                  <a:lnTo>
                    <a:pt x="11171" y="19568"/>
                  </a:lnTo>
                  <a:lnTo>
                    <a:pt x="11405" y="19510"/>
                  </a:lnTo>
                  <a:lnTo>
                    <a:pt x="11640" y="19394"/>
                  </a:lnTo>
                  <a:lnTo>
                    <a:pt x="12108" y="19045"/>
                  </a:lnTo>
                  <a:lnTo>
                    <a:pt x="12343" y="18813"/>
                  </a:lnTo>
                  <a:lnTo>
                    <a:pt x="13124" y="20090"/>
                  </a:lnTo>
                  <a:lnTo>
                    <a:pt x="13085" y="21600"/>
                  </a:lnTo>
                  <a:lnTo>
                    <a:pt x="13515" y="21600"/>
                  </a:lnTo>
                  <a:lnTo>
                    <a:pt x="13593" y="20845"/>
                  </a:lnTo>
                  <a:lnTo>
                    <a:pt x="14061" y="21600"/>
                  </a:lnTo>
                  <a:lnTo>
                    <a:pt x="14882" y="21600"/>
                  </a:lnTo>
                  <a:lnTo>
                    <a:pt x="14061" y="20206"/>
                  </a:lnTo>
                  <a:lnTo>
                    <a:pt x="18241" y="20497"/>
                  </a:lnTo>
                  <a:lnTo>
                    <a:pt x="18241" y="20032"/>
                  </a:lnTo>
                  <a:lnTo>
                    <a:pt x="13593" y="19394"/>
                  </a:lnTo>
                  <a:lnTo>
                    <a:pt x="12812" y="18000"/>
                  </a:lnTo>
                  <a:lnTo>
                    <a:pt x="13046" y="17361"/>
                  </a:lnTo>
                  <a:lnTo>
                    <a:pt x="13202" y="16665"/>
                  </a:lnTo>
                  <a:lnTo>
                    <a:pt x="13280" y="15968"/>
                  </a:lnTo>
                  <a:lnTo>
                    <a:pt x="13241" y="15271"/>
                  </a:lnTo>
                  <a:lnTo>
                    <a:pt x="14569" y="14865"/>
                  </a:lnTo>
                  <a:lnTo>
                    <a:pt x="18788" y="18929"/>
                  </a:lnTo>
                  <a:lnTo>
                    <a:pt x="18983" y="18581"/>
                  </a:lnTo>
                  <a:lnTo>
                    <a:pt x="15194" y="14632"/>
                  </a:lnTo>
                  <a:lnTo>
                    <a:pt x="18905" y="13471"/>
                  </a:lnTo>
                  <a:lnTo>
                    <a:pt x="20702" y="15213"/>
                  </a:lnTo>
                  <a:lnTo>
                    <a:pt x="20858" y="14865"/>
                  </a:lnTo>
                  <a:lnTo>
                    <a:pt x="19335" y="13297"/>
                  </a:lnTo>
                  <a:lnTo>
                    <a:pt x="21600" y="12600"/>
                  </a:lnTo>
                  <a:lnTo>
                    <a:pt x="21522" y="12019"/>
                  </a:lnTo>
                  <a:close/>
                  <a:moveTo>
                    <a:pt x="11874" y="17826"/>
                  </a:moveTo>
                  <a:lnTo>
                    <a:pt x="11562" y="18174"/>
                  </a:lnTo>
                  <a:lnTo>
                    <a:pt x="11249" y="18348"/>
                  </a:lnTo>
                  <a:lnTo>
                    <a:pt x="10898" y="18465"/>
                  </a:lnTo>
                  <a:lnTo>
                    <a:pt x="10546" y="18523"/>
                  </a:lnTo>
                  <a:lnTo>
                    <a:pt x="10195" y="18406"/>
                  </a:lnTo>
                  <a:lnTo>
                    <a:pt x="9882" y="18232"/>
                  </a:lnTo>
                  <a:lnTo>
                    <a:pt x="9570" y="17942"/>
                  </a:lnTo>
                  <a:lnTo>
                    <a:pt x="9296" y="17594"/>
                  </a:lnTo>
                  <a:lnTo>
                    <a:pt x="9101" y="17129"/>
                  </a:lnTo>
                  <a:lnTo>
                    <a:pt x="8945" y="16665"/>
                  </a:lnTo>
                  <a:lnTo>
                    <a:pt x="8867" y="16142"/>
                  </a:lnTo>
                  <a:lnTo>
                    <a:pt x="8867" y="15619"/>
                  </a:lnTo>
                  <a:lnTo>
                    <a:pt x="8906" y="15097"/>
                  </a:lnTo>
                  <a:lnTo>
                    <a:pt x="9218" y="14168"/>
                  </a:lnTo>
                  <a:lnTo>
                    <a:pt x="9492" y="13761"/>
                  </a:lnTo>
                  <a:lnTo>
                    <a:pt x="9804" y="13413"/>
                  </a:lnTo>
                  <a:lnTo>
                    <a:pt x="10116" y="13239"/>
                  </a:lnTo>
                  <a:lnTo>
                    <a:pt x="10468" y="13123"/>
                  </a:lnTo>
                  <a:lnTo>
                    <a:pt x="10820" y="13123"/>
                  </a:lnTo>
                  <a:lnTo>
                    <a:pt x="11171" y="13181"/>
                  </a:lnTo>
                  <a:lnTo>
                    <a:pt x="11484" y="13355"/>
                  </a:lnTo>
                  <a:lnTo>
                    <a:pt x="11796" y="13645"/>
                  </a:lnTo>
                  <a:lnTo>
                    <a:pt x="12069" y="13994"/>
                  </a:lnTo>
                  <a:lnTo>
                    <a:pt x="12265" y="14458"/>
                  </a:lnTo>
                  <a:lnTo>
                    <a:pt x="12421" y="14981"/>
                  </a:lnTo>
                  <a:lnTo>
                    <a:pt x="12499" y="15445"/>
                  </a:lnTo>
                  <a:lnTo>
                    <a:pt x="12499" y="15968"/>
                  </a:lnTo>
                  <a:lnTo>
                    <a:pt x="12460" y="16490"/>
                  </a:lnTo>
                  <a:lnTo>
                    <a:pt x="12304" y="17013"/>
                  </a:lnTo>
                  <a:lnTo>
                    <a:pt x="12148" y="17419"/>
                  </a:lnTo>
                  <a:lnTo>
                    <a:pt x="11874" y="17826"/>
                  </a:lnTo>
                  <a:close/>
                </a:path>
              </a:pathLst>
            </a:custGeom>
            <a:solidFill>
              <a:srgbClr val="FEFFFF">
                <a:alpha val="4000"/>
              </a:srgbClr>
            </a:solidFill>
            <a:ln w="9525" cap="flat">
              <a:solidFill>
                <a:srgbClr val="FEFFFF">
                  <a:alpha val="13000"/>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81" name="Freeform 16"/>
            <p:cNvSpPr/>
            <p:nvPr/>
          </p:nvSpPr>
          <p:spPr>
            <a:xfrm>
              <a:off x="1568194" y="6306643"/>
              <a:ext cx="976109" cy="550363"/>
            </a:xfrm>
            <a:custGeom>
              <a:avLst/>
              <a:gdLst/>
              <a:ahLst/>
              <a:cxnLst>
                <a:cxn ang="0">
                  <a:pos x="wd2" y="hd2"/>
                </a:cxn>
                <a:cxn ang="5400000">
                  <a:pos x="wd2" y="hd2"/>
                </a:cxn>
                <a:cxn ang="10800000">
                  <a:pos x="wd2" y="hd2"/>
                </a:cxn>
                <a:cxn ang="16200000">
                  <a:pos x="wd2" y="hd2"/>
                </a:cxn>
              </a:cxnLst>
              <a:rect l="0" t="0" r="r" b="b"/>
              <a:pathLst>
                <a:path w="21600" h="21600" extrusionOk="0">
                  <a:moveTo>
                    <a:pt x="21378" y="14190"/>
                  </a:moveTo>
                  <a:lnTo>
                    <a:pt x="21378" y="13559"/>
                  </a:lnTo>
                  <a:lnTo>
                    <a:pt x="16800" y="13874"/>
                  </a:lnTo>
                  <a:lnTo>
                    <a:pt x="19111" y="9145"/>
                  </a:lnTo>
                  <a:lnTo>
                    <a:pt x="21600" y="8750"/>
                  </a:lnTo>
                  <a:lnTo>
                    <a:pt x="21600" y="8277"/>
                  </a:lnTo>
                  <a:lnTo>
                    <a:pt x="19422" y="8435"/>
                  </a:lnTo>
                  <a:lnTo>
                    <a:pt x="21200" y="4809"/>
                  </a:lnTo>
                  <a:lnTo>
                    <a:pt x="20889" y="4257"/>
                  </a:lnTo>
                  <a:lnTo>
                    <a:pt x="18978" y="7883"/>
                  </a:lnTo>
                  <a:lnTo>
                    <a:pt x="18800" y="3863"/>
                  </a:lnTo>
                  <a:lnTo>
                    <a:pt x="18533" y="3863"/>
                  </a:lnTo>
                  <a:lnTo>
                    <a:pt x="18622" y="8593"/>
                  </a:lnTo>
                  <a:lnTo>
                    <a:pt x="16489" y="12613"/>
                  </a:lnTo>
                  <a:lnTo>
                    <a:pt x="16178" y="4809"/>
                  </a:lnTo>
                  <a:lnTo>
                    <a:pt x="15867" y="4809"/>
                  </a:lnTo>
                  <a:lnTo>
                    <a:pt x="16000" y="13559"/>
                  </a:lnTo>
                  <a:lnTo>
                    <a:pt x="14133" y="17107"/>
                  </a:lnTo>
                  <a:lnTo>
                    <a:pt x="13644" y="16634"/>
                  </a:lnTo>
                  <a:lnTo>
                    <a:pt x="13111" y="16318"/>
                  </a:lnTo>
                  <a:lnTo>
                    <a:pt x="12800" y="16239"/>
                  </a:lnTo>
                  <a:lnTo>
                    <a:pt x="12267" y="16239"/>
                  </a:lnTo>
                  <a:lnTo>
                    <a:pt x="11956" y="16318"/>
                  </a:lnTo>
                  <a:lnTo>
                    <a:pt x="11156" y="12298"/>
                  </a:lnTo>
                  <a:lnTo>
                    <a:pt x="13378" y="4257"/>
                  </a:lnTo>
                  <a:lnTo>
                    <a:pt x="13067" y="3942"/>
                  </a:lnTo>
                  <a:lnTo>
                    <a:pt x="10933" y="11115"/>
                  </a:lnTo>
                  <a:lnTo>
                    <a:pt x="9778" y="5203"/>
                  </a:lnTo>
                  <a:lnTo>
                    <a:pt x="10844" y="1182"/>
                  </a:lnTo>
                  <a:lnTo>
                    <a:pt x="10622" y="946"/>
                  </a:lnTo>
                  <a:lnTo>
                    <a:pt x="9600" y="4415"/>
                  </a:lnTo>
                  <a:lnTo>
                    <a:pt x="8756" y="0"/>
                  </a:lnTo>
                  <a:lnTo>
                    <a:pt x="8311" y="236"/>
                  </a:lnTo>
                  <a:lnTo>
                    <a:pt x="9111" y="4888"/>
                  </a:lnTo>
                  <a:lnTo>
                    <a:pt x="7067" y="3074"/>
                  </a:lnTo>
                  <a:lnTo>
                    <a:pt x="6933" y="3469"/>
                  </a:lnTo>
                  <a:lnTo>
                    <a:pt x="9244" y="5676"/>
                  </a:lnTo>
                  <a:lnTo>
                    <a:pt x="10178" y="10958"/>
                  </a:lnTo>
                  <a:lnTo>
                    <a:pt x="6178" y="7568"/>
                  </a:lnTo>
                  <a:lnTo>
                    <a:pt x="6044" y="8041"/>
                  </a:lnTo>
                  <a:lnTo>
                    <a:pt x="10356" y="12140"/>
                  </a:lnTo>
                  <a:lnTo>
                    <a:pt x="11156" y="16791"/>
                  </a:lnTo>
                  <a:lnTo>
                    <a:pt x="10889" y="17028"/>
                  </a:lnTo>
                  <a:lnTo>
                    <a:pt x="10444" y="17658"/>
                  </a:lnTo>
                  <a:lnTo>
                    <a:pt x="10222" y="18053"/>
                  </a:lnTo>
                  <a:lnTo>
                    <a:pt x="10044" y="18447"/>
                  </a:lnTo>
                  <a:lnTo>
                    <a:pt x="9911" y="18841"/>
                  </a:lnTo>
                  <a:lnTo>
                    <a:pt x="9644" y="19787"/>
                  </a:lnTo>
                  <a:lnTo>
                    <a:pt x="7378" y="18999"/>
                  </a:lnTo>
                  <a:lnTo>
                    <a:pt x="4489" y="11588"/>
                  </a:lnTo>
                  <a:lnTo>
                    <a:pt x="4222" y="11904"/>
                  </a:lnTo>
                  <a:lnTo>
                    <a:pt x="6622" y="18762"/>
                  </a:lnTo>
                  <a:lnTo>
                    <a:pt x="3156" y="17580"/>
                  </a:lnTo>
                  <a:lnTo>
                    <a:pt x="1778" y="13953"/>
                  </a:lnTo>
                  <a:lnTo>
                    <a:pt x="1556" y="14190"/>
                  </a:lnTo>
                  <a:lnTo>
                    <a:pt x="2667" y="17422"/>
                  </a:lnTo>
                  <a:lnTo>
                    <a:pt x="44" y="16555"/>
                  </a:lnTo>
                  <a:lnTo>
                    <a:pt x="0" y="16791"/>
                  </a:lnTo>
                  <a:lnTo>
                    <a:pt x="0" y="17343"/>
                  </a:lnTo>
                  <a:lnTo>
                    <a:pt x="2667" y="18447"/>
                  </a:lnTo>
                  <a:lnTo>
                    <a:pt x="756" y="20733"/>
                  </a:lnTo>
                  <a:lnTo>
                    <a:pt x="889" y="21127"/>
                  </a:lnTo>
                  <a:lnTo>
                    <a:pt x="3156" y="18604"/>
                  </a:lnTo>
                  <a:lnTo>
                    <a:pt x="6222" y="19866"/>
                  </a:lnTo>
                  <a:lnTo>
                    <a:pt x="4756" y="21600"/>
                  </a:lnTo>
                  <a:lnTo>
                    <a:pt x="5556" y="21600"/>
                  </a:lnTo>
                  <a:lnTo>
                    <a:pt x="6889" y="20181"/>
                  </a:lnTo>
                  <a:lnTo>
                    <a:pt x="9511" y="21206"/>
                  </a:lnTo>
                  <a:lnTo>
                    <a:pt x="9467" y="21600"/>
                  </a:lnTo>
                  <a:lnTo>
                    <a:pt x="10311" y="21600"/>
                  </a:lnTo>
                  <a:lnTo>
                    <a:pt x="10356" y="20969"/>
                  </a:lnTo>
                  <a:lnTo>
                    <a:pt x="10400" y="20418"/>
                  </a:lnTo>
                  <a:lnTo>
                    <a:pt x="10533" y="19866"/>
                  </a:lnTo>
                  <a:lnTo>
                    <a:pt x="10711" y="19314"/>
                  </a:lnTo>
                  <a:lnTo>
                    <a:pt x="10933" y="18841"/>
                  </a:lnTo>
                  <a:lnTo>
                    <a:pt x="11200" y="18447"/>
                  </a:lnTo>
                  <a:lnTo>
                    <a:pt x="11467" y="18131"/>
                  </a:lnTo>
                  <a:lnTo>
                    <a:pt x="11822" y="17895"/>
                  </a:lnTo>
                  <a:lnTo>
                    <a:pt x="12222" y="17737"/>
                  </a:lnTo>
                  <a:lnTo>
                    <a:pt x="12667" y="17737"/>
                  </a:lnTo>
                  <a:lnTo>
                    <a:pt x="13067" y="17895"/>
                  </a:lnTo>
                  <a:lnTo>
                    <a:pt x="13467" y="18131"/>
                  </a:lnTo>
                  <a:lnTo>
                    <a:pt x="13822" y="18526"/>
                  </a:lnTo>
                  <a:lnTo>
                    <a:pt x="14089" y="18999"/>
                  </a:lnTo>
                  <a:lnTo>
                    <a:pt x="14356" y="19629"/>
                  </a:lnTo>
                  <a:lnTo>
                    <a:pt x="14533" y="20339"/>
                  </a:lnTo>
                  <a:lnTo>
                    <a:pt x="14622" y="20969"/>
                  </a:lnTo>
                  <a:lnTo>
                    <a:pt x="14622" y="21600"/>
                  </a:lnTo>
                  <a:lnTo>
                    <a:pt x="15467" y="21600"/>
                  </a:lnTo>
                  <a:lnTo>
                    <a:pt x="15422" y="20733"/>
                  </a:lnTo>
                  <a:lnTo>
                    <a:pt x="15333" y="19866"/>
                  </a:lnTo>
                  <a:lnTo>
                    <a:pt x="15244" y="19393"/>
                  </a:lnTo>
                  <a:lnTo>
                    <a:pt x="15111" y="18920"/>
                  </a:lnTo>
                  <a:lnTo>
                    <a:pt x="14933" y="18526"/>
                  </a:lnTo>
                  <a:lnTo>
                    <a:pt x="14756" y="18053"/>
                  </a:lnTo>
                  <a:lnTo>
                    <a:pt x="16356" y="14820"/>
                  </a:lnTo>
                  <a:lnTo>
                    <a:pt x="21378" y="14190"/>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sp>
        <p:nvSpPr>
          <p:cNvPr id="183" name="Title Text"/>
          <p:cNvSpPr txBox="1">
            <a:spLocks noGrp="1"/>
          </p:cNvSpPr>
          <p:nvPr>
            <p:ph type="title"/>
          </p:nvPr>
        </p:nvSpPr>
        <p:spPr>
          <a:xfrm>
            <a:off x="1009650" y="676275"/>
            <a:ext cx="7124700" cy="923925"/>
          </a:xfrm>
          <a:prstGeom prst="rect">
            <a:avLst/>
          </a:prstGeom>
        </p:spPr>
        <p:txBody>
          <a:bodyPr>
            <a:normAutofit/>
          </a:bodyPr>
          <a:lstStyle/>
          <a:p>
            <a:r>
              <a:t>Title Text</a:t>
            </a:r>
          </a:p>
        </p:txBody>
      </p:sp>
      <p:sp>
        <p:nvSpPr>
          <p:cNvPr id="184" name="Body Level One…"/>
          <p:cNvSpPr txBox="1">
            <a:spLocks noGrp="1"/>
          </p:cNvSpPr>
          <p:nvPr>
            <p:ph type="body" idx="1"/>
          </p:nvPr>
        </p:nvSpPr>
        <p:spPr>
          <a:xfrm>
            <a:off x="1009650" y="1806575"/>
            <a:ext cx="7124700" cy="4052888"/>
          </a:xfrm>
          <a:prstGeom prst="rect">
            <a:avLst/>
          </a:prstGeom>
        </p:spPr>
        <p:txBody>
          <a:bodyPr>
            <a:normAutofit/>
          </a:bodyPr>
          <a:lstStyle>
            <a:lvl5pPr marL="2171700" indent="-342900"/>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xfrm>
            <a:off x="573087" y="5966001"/>
            <a:ext cx="358414" cy="350662"/>
          </a:xfrm>
          <a:prstGeom prst="rect">
            <a:avLst/>
          </a:prstGeom>
        </p:spPr>
        <p:txBody>
          <a:bodyPr/>
          <a:lstStyle>
            <a:lvl1pPr defTabSz="914400">
              <a:defRPr>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image" Target="../media/image8.png"/><Relationship Id="rId10" Type="http://schemas.openxmlformats.org/officeDocument/2006/relationships/image" Target="../media/image3.png"/><Relationship Id="rId19" Type="http://schemas.openxmlformats.org/officeDocument/2006/relationships/image" Target="../media/image12.pn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grpSp>
        <p:nvGrpSpPr>
          <p:cNvPr id="24" name="Group"/>
          <p:cNvGrpSpPr/>
          <p:nvPr/>
        </p:nvGrpSpPr>
        <p:grpSpPr>
          <a:xfrm>
            <a:off x="6449567" y="-12192"/>
            <a:ext cx="2779777" cy="6986016"/>
            <a:chOff x="0" y="0"/>
            <a:chExt cx="2779776" cy="6986014"/>
          </a:xfrm>
        </p:grpSpPr>
        <p:grpSp>
          <p:nvGrpSpPr>
            <p:cNvPr id="20" name="Group"/>
            <p:cNvGrpSpPr/>
            <p:nvPr/>
          </p:nvGrpSpPr>
          <p:grpSpPr>
            <a:xfrm>
              <a:off x="377951" y="0"/>
              <a:ext cx="2383538" cy="6827519"/>
              <a:chOff x="0" y="0"/>
              <a:chExt cx="2383536" cy="6827518"/>
            </a:xfrm>
          </p:grpSpPr>
          <p:grpSp>
            <p:nvGrpSpPr>
              <p:cNvPr id="8" name="Group"/>
              <p:cNvGrpSpPr/>
              <p:nvPr/>
            </p:nvGrpSpPr>
            <p:grpSpPr>
              <a:xfrm>
                <a:off x="0" y="0"/>
                <a:ext cx="2255520" cy="6827519"/>
                <a:chOff x="0" y="0"/>
                <a:chExt cx="2255519" cy="6827519"/>
              </a:xfrm>
            </p:grpSpPr>
            <p:pic>
              <p:nvPicPr>
                <p:cNvPr id="2" name="image.png" descr="image.png"/>
                <p:cNvPicPr>
                  <a:picLocks noChangeAspect="1"/>
                </p:cNvPicPr>
                <p:nvPr/>
              </p:nvPicPr>
              <p:blipFill>
                <a:blip r:embed="rId9"/>
                <a:stretch>
                  <a:fillRect/>
                </a:stretch>
              </p:blipFill>
              <p:spPr>
                <a:xfrm>
                  <a:off x="201168" y="0"/>
                  <a:ext cx="816865" cy="816865"/>
                </a:xfrm>
                <a:prstGeom prst="rect">
                  <a:avLst/>
                </a:prstGeom>
                <a:ln w="12700" cap="flat">
                  <a:noFill/>
                  <a:miter lim="400000"/>
                </a:ln>
                <a:effectLst/>
              </p:spPr>
            </p:pic>
            <p:pic>
              <p:nvPicPr>
                <p:cNvPr id="3" name="image.png" descr="image.png"/>
                <p:cNvPicPr>
                  <a:picLocks noChangeAspect="1"/>
                </p:cNvPicPr>
                <p:nvPr/>
              </p:nvPicPr>
              <p:blipFill>
                <a:blip r:embed="rId10"/>
                <a:stretch>
                  <a:fillRect/>
                </a:stretch>
              </p:blipFill>
              <p:spPr>
                <a:xfrm>
                  <a:off x="682751" y="2328671"/>
                  <a:ext cx="1164337" cy="1072897"/>
                </a:xfrm>
                <a:prstGeom prst="rect">
                  <a:avLst/>
                </a:prstGeom>
                <a:ln w="12700" cap="flat">
                  <a:noFill/>
                  <a:miter lim="400000"/>
                </a:ln>
                <a:effectLst/>
              </p:spPr>
            </p:pic>
            <p:pic>
              <p:nvPicPr>
                <p:cNvPr id="4" name="image.png" descr="image.png"/>
                <p:cNvPicPr>
                  <a:picLocks noChangeAspect="1"/>
                </p:cNvPicPr>
                <p:nvPr/>
              </p:nvPicPr>
              <p:blipFill>
                <a:blip r:embed="rId11"/>
                <a:stretch>
                  <a:fillRect/>
                </a:stretch>
              </p:blipFill>
              <p:spPr>
                <a:xfrm>
                  <a:off x="1335024" y="890015"/>
                  <a:ext cx="920496" cy="920498"/>
                </a:xfrm>
                <a:prstGeom prst="rect">
                  <a:avLst/>
                </a:prstGeom>
                <a:ln w="12700" cap="flat">
                  <a:noFill/>
                  <a:miter lim="400000"/>
                </a:ln>
                <a:effectLst/>
              </p:spPr>
            </p:pic>
            <p:pic>
              <p:nvPicPr>
                <p:cNvPr id="5" name="image.png" descr="image.png"/>
                <p:cNvPicPr>
                  <a:picLocks noChangeAspect="1"/>
                </p:cNvPicPr>
                <p:nvPr/>
              </p:nvPicPr>
              <p:blipFill>
                <a:blip r:embed="rId12"/>
                <a:stretch>
                  <a:fillRect/>
                </a:stretch>
              </p:blipFill>
              <p:spPr>
                <a:xfrm>
                  <a:off x="390144" y="4059934"/>
                  <a:ext cx="1182625" cy="1243585"/>
                </a:xfrm>
                <a:prstGeom prst="rect">
                  <a:avLst/>
                </a:prstGeom>
                <a:ln w="12700" cap="flat">
                  <a:noFill/>
                  <a:miter lim="400000"/>
                </a:ln>
                <a:effectLst/>
              </p:spPr>
            </p:pic>
            <p:pic>
              <p:nvPicPr>
                <p:cNvPr id="6" name="image.png" descr="image.png"/>
                <p:cNvPicPr>
                  <a:picLocks noChangeAspect="1"/>
                </p:cNvPicPr>
                <p:nvPr/>
              </p:nvPicPr>
              <p:blipFill>
                <a:blip r:embed="rId13"/>
                <a:stretch>
                  <a:fillRect/>
                </a:stretch>
              </p:blipFill>
              <p:spPr>
                <a:xfrm>
                  <a:off x="585215" y="5321806"/>
                  <a:ext cx="1530097" cy="1505714"/>
                </a:xfrm>
                <a:prstGeom prst="rect">
                  <a:avLst/>
                </a:prstGeom>
                <a:ln w="12700" cap="flat">
                  <a:noFill/>
                  <a:miter lim="400000"/>
                </a:ln>
                <a:effectLst/>
              </p:spPr>
            </p:pic>
            <p:pic>
              <p:nvPicPr>
                <p:cNvPr id="7" name="image.png" descr="image.png"/>
                <p:cNvPicPr>
                  <a:picLocks noChangeAspect="1"/>
                </p:cNvPicPr>
                <p:nvPr/>
              </p:nvPicPr>
              <p:blipFill>
                <a:blip r:embed="rId14"/>
                <a:stretch>
                  <a:fillRect/>
                </a:stretch>
              </p:blipFill>
              <p:spPr>
                <a:xfrm>
                  <a:off x="0" y="1853183"/>
                  <a:ext cx="920496" cy="914401"/>
                </a:xfrm>
                <a:prstGeom prst="rect">
                  <a:avLst/>
                </a:prstGeom>
                <a:ln w="12700" cap="flat">
                  <a:noFill/>
                  <a:miter lim="400000"/>
                </a:ln>
                <a:effectLst/>
              </p:spPr>
            </p:pic>
          </p:grpSp>
          <p:grpSp>
            <p:nvGrpSpPr>
              <p:cNvPr id="14" name="Group"/>
              <p:cNvGrpSpPr/>
              <p:nvPr/>
            </p:nvGrpSpPr>
            <p:grpSpPr>
              <a:xfrm>
                <a:off x="682751" y="91439"/>
                <a:ext cx="1700786" cy="5266944"/>
                <a:chOff x="0" y="0"/>
                <a:chExt cx="1700784" cy="5266942"/>
              </a:xfrm>
            </p:grpSpPr>
            <p:pic>
              <p:nvPicPr>
                <p:cNvPr id="9" name="image.png" descr="image.png"/>
                <p:cNvPicPr>
                  <a:picLocks noChangeAspect="1"/>
                </p:cNvPicPr>
                <p:nvPr/>
              </p:nvPicPr>
              <p:blipFill>
                <a:blip r:embed="rId15"/>
                <a:stretch>
                  <a:fillRect/>
                </a:stretch>
              </p:blipFill>
              <p:spPr>
                <a:xfrm>
                  <a:off x="219456" y="4066030"/>
                  <a:ext cx="1219201" cy="1200913"/>
                </a:xfrm>
                <a:prstGeom prst="rect">
                  <a:avLst/>
                </a:prstGeom>
                <a:ln w="12700" cap="flat">
                  <a:noFill/>
                  <a:miter lim="400000"/>
                </a:ln>
                <a:effectLst/>
              </p:spPr>
            </p:pic>
            <p:pic>
              <p:nvPicPr>
                <p:cNvPr id="10" name="image.png" descr="image.png"/>
                <p:cNvPicPr>
                  <a:picLocks noChangeAspect="1"/>
                </p:cNvPicPr>
                <p:nvPr/>
              </p:nvPicPr>
              <p:blipFill>
                <a:blip r:embed="rId16"/>
                <a:stretch>
                  <a:fillRect/>
                </a:stretch>
              </p:blipFill>
              <p:spPr>
                <a:xfrm>
                  <a:off x="0" y="944879"/>
                  <a:ext cx="1213104" cy="1146049"/>
                </a:xfrm>
                <a:prstGeom prst="rect">
                  <a:avLst/>
                </a:prstGeom>
                <a:ln w="12700" cap="flat">
                  <a:noFill/>
                  <a:miter lim="400000"/>
                </a:ln>
                <a:effectLst/>
              </p:spPr>
            </p:pic>
            <p:pic>
              <p:nvPicPr>
                <p:cNvPr id="11" name="image.png" descr="image.png"/>
                <p:cNvPicPr>
                  <a:picLocks noChangeAspect="1"/>
                </p:cNvPicPr>
                <p:nvPr/>
              </p:nvPicPr>
              <p:blipFill>
                <a:blip r:embed="rId17"/>
                <a:stretch>
                  <a:fillRect/>
                </a:stretch>
              </p:blipFill>
              <p:spPr>
                <a:xfrm>
                  <a:off x="701040" y="0"/>
                  <a:ext cx="999745" cy="920497"/>
                </a:xfrm>
                <a:prstGeom prst="rect">
                  <a:avLst/>
                </a:prstGeom>
                <a:ln w="12700" cap="flat">
                  <a:noFill/>
                  <a:miter lim="400000"/>
                </a:ln>
                <a:effectLst/>
              </p:spPr>
            </p:pic>
            <p:sp>
              <p:nvSpPr>
                <p:cNvPr id="12" name="Shape"/>
                <p:cNvSpPr/>
                <p:nvPr/>
              </p:nvSpPr>
              <p:spPr>
                <a:xfrm rot="1160251">
                  <a:off x="813753" y="3229247"/>
                  <a:ext cx="491643" cy="561174"/>
                </a:xfrm>
                <a:custGeom>
                  <a:avLst/>
                  <a:gdLst/>
                  <a:ahLst/>
                  <a:cxnLst>
                    <a:cxn ang="0">
                      <a:pos x="wd2" y="hd2"/>
                    </a:cxn>
                    <a:cxn ang="5400000">
                      <a:pos x="wd2" y="hd2"/>
                    </a:cxn>
                    <a:cxn ang="10800000">
                      <a:pos x="wd2" y="hd2"/>
                    </a:cxn>
                    <a:cxn ang="16200000">
                      <a:pos x="wd2" y="hd2"/>
                    </a:cxn>
                  </a:cxnLst>
                  <a:rect l="0" t="0" r="r" b="b"/>
                  <a:pathLst>
                    <a:path w="21600" h="21600" extrusionOk="0">
                      <a:moveTo>
                        <a:pt x="19584" y="14636"/>
                      </a:moveTo>
                      <a:lnTo>
                        <a:pt x="21485" y="14131"/>
                      </a:lnTo>
                      <a:lnTo>
                        <a:pt x="21427" y="13929"/>
                      </a:lnTo>
                      <a:lnTo>
                        <a:pt x="19123" y="14383"/>
                      </a:lnTo>
                      <a:lnTo>
                        <a:pt x="17395" y="13576"/>
                      </a:lnTo>
                      <a:lnTo>
                        <a:pt x="21082" y="12667"/>
                      </a:lnTo>
                      <a:lnTo>
                        <a:pt x="21024" y="12364"/>
                      </a:lnTo>
                      <a:lnTo>
                        <a:pt x="16762" y="13273"/>
                      </a:lnTo>
                      <a:lnTo>
                        <a:pt x="16416" y="13172"/>
                      </a:lnTo>
                      <a:lnTo>
                        <a:pt x="15264" y="12667"/>
                      </a:lnTo>
                      <a:lnTo>
                        <a:pt x="14112" y="12112"/>
                      </a:lnTo>
                      <a:lnTo>
                        <a:pt x="13018" y="11557"/>
                      </a:lnTo>
                      <a:lnTo>
                        <a:pt x="11981" y="10901"/>
                      </a:lnTo>
                      <a:lnTo>
                        <a:pt x="13075" y="10194"/>
                      </a:lnTo>
                      <a:lnTo>
                        <a:pt x="14170" y="9589"/>
                      </a:lnTo>
                      <a:lnTo>
                        <a:pt x="15322" y="9034"/>
                      </a:lnTo>
                      <a:lnTo>
                        <a:pt x="16474" y="8529"/>
                      </a:lnTo>
                      <a:lnTo>
                        <a:pt x="16877" y="8378"/>
                      </a:lnTo>
                      <a:lnTo>
                        <a:pt x="21024" y="9236"/>
                      </a:lnTo>
                      <a:lnTo>
                        <a:pt x="21082" y="8983"/>
                      </a:lnTo>
                      <a:lnTo>
                        <a:pt x="17510" y="8075"/>
                      </a:lnTo>
                      <a:lnTo>
                        <a:pt x="19181" y="7267"/>
                      </a:lnTo>
                      <a:lnTo>
                        <a:pt x="21427" y="7721"/>
                      </a:lnTo>
                      <a:lnTo>
                        <a:pt x="21485" y="7469"/>
                      </a:lnTo>
                      <a:lnTo>
                        <a:pt x="19642" y="7015"/>
                      </a:lnTo>
                      <a:lnTo>
                        <a:pt x="20621" y="6409"/>
                      </a:lnTo>
                      <a:lnTo>
                        <a:pt x="21542" y="5753"/>
                      </a:lnTo>
                      <a:lnTo>
                        <a:pt x="21600" y="5703"/>
                      </a:lnTo>
                      <a:lnTo>
                        <a:pt x="21542" y="5652"/>
                      </a:lnTo>
                      <a:lnTo>
                        <a:pt x="21427" y="5400"/>
                      </a:lnTo>
                      <a:lnTo>
                        <a:pt x="21254" y="5198"/>
                      </a:lnTo>
                      <a:lnTo>
                        <a:pt x="21197" y="5249"/>
                      </a:lnTo>
                      <a:lnTo>
                        <a:pt x="20045" y="5602"/>
                      </a:lnTo>
                      <a:lnTo>
                        <a:pt x="18950" y="6056"/>
                      </a:lnTo>
                      <a:lnTo>
                        <a:pt x="19411" y="4391"/>
                      </a:lnTo>
                      <a:lnTo>
                        <a:pt x="19123" y="4290"/>
                      </a:lnTo>
                      <a:lnTo>
                        <a:pt x="18490" y="6258"/>
                      </a:lnTo>
                      <a:lnTo>
                        <a:pt x="17683" y="6712"/>
                      </a:lnTo>
                      <a:lnTo>
                        <a:pt x="16819" y="7166"/>
                      </a:lnTo>
                      <a:lnTo>
                        <a:pt x="17798" y="3886"/>
                      </a:lnTo>
                      <a:lnTo>
                        <a:pt x="17453" y="3836"/>
                      </a:lnTo>
                      <a:lnTo>
                        <a:pt x="16186" y="7520"/>
                      </a:lnTo>
                      <a:lnTo>
                        <a:pt x="15898" y="7721"/>
                      </a:lnTo>
                      <a:lnTo>
                        <a:pt x="14861" y="8327"/>
                      </a:lnTo>
                      <a:lnTo>
                        <a:pt x="13766" y="8933"/>
                      </a:lnTo>
                      <a:lnTo>
                        <a:pt x="12614" y="9488"/>
                      </a:lnTo>
                      <a:lnTo>
                        <a:pt x="11462" y="9942"/>
                      </a:lnTo>
                      <a:lnTo>
                        <a:pt x="11290" y="8781"/>
                      </a:lnTo>
                      <a:lnTo>
                        <a:pt x="11290" y="6510"/>
                      </a:lnTo>
                      <a:lnTo>
                        <a:pt x="11347" y="5350"/>
                      </a:lnTo>
                      <a:lnTo>
                        <a:pt x="11405" y="4996"/>
                      </a:lnTo>
                      <a:lnTo>
                        <a:pt x="14342" y="2271"/>
                      </a:lnTo>
                      <a:lnTo>
                        <a:pt x="14112" y="2069"/>
                      </a:lnTo>
                      <a:lnTo>
                        <a:pt x="11462" y="4340"/>
                      </a:lnTo>
                      <a:lnTo>
                        <a:pt x="11462" y="2675"/>
                      </a:lnTo>
                      <a:lnTo>
                        <a:pt x="13018" y="1211"/>
                      </a:lnTo>
                      <a:lnTo>
                        <a:pt x="12845" y="1060"/>
                      </a:lnTo>
                      <a:lnTo>
                        <a:pt x="11462" y="2221"/>
                      </a:lnTo>
                      <a:lnTo>
                        <a:pt x="11347" y="1161"/>
                      </a:lnTo>
                      <a:lnTo>
                        <a:pt x="11174" y="101"/>
                      </a:lnTo>
                      <a:lnTo>
                        <a:pt x="11174" y="0"/>
                      </a:lnTo>
                      <a:lnTo>
                        <a:pt x="10483" y="0"/>
                      </a:lnTo>
                      <a:lnTo>
                        <a:pt x="10483" y="101"/>
                      </a:lnTo>
                      <a:lnTo>
                        <a:pt x="10253" y="1161"/>
                      </a:lnTo>
                      <a:lnTo>
                        <a:pt x="10195" y="2221"/>
                      </a:lnTo>
                      <a:lnTo>
                        <a:pt x="8755" y="1060"/>
                      </a:lnTo>
                      <a:lnTo>
                        <a:pt x="8525" y="1211"/>
                      </a:lnTo>
                      <a:lnTo>
                        <a:pt x="10138" y="2725"/>
                      </a:lnTo>
                      <a:lnTo>
                        <a:pt x="10195" y="3533"/>
                      </a:lnTo>
                      <a:lnTo>
                        <a:pt x="10195" y="4391"/>
                      </a:lnTo>
                      <a:lnTo>
                        <a:pt x="7430" y="2069"/>
                      </a:lnTo>
                      <a:lnTo>
                        <a:pt x="7200" y="2271"/>
                      </a:lnTo>
                      <a:lnTo>
                        <a:pt x="10253" y="5047"/>
                      </a:lnTo>
                      <a:lnTo>
                        <a:pt x="10310" y="5400"/>
                      </a:lnTo>
                      <a:lnTo>
                        <a:pt x="10426" y="7621"/>
                      </a:lnTo>
                      <a:lnTo>
                        <a:pt x="10368" y="8731"/>
                      </a:lnTo>
                      <a:lnTo>
                        <a:pt x="10253" y="9892"/>
                      </a:lnTo>
                      <a:lnTo>
                        <a:pt x="9043" y="9437"/>
                      </a:lnTo>
                      <a:lnTo>
                        <a:pt x="7891" y="8882"/>
                      </a:lnTo>
                      <a:lnTo>
                        <a:pt x="5702" y="7671"/>
                      </a:lnTo>
                      <a:lnTo>
                        <a:pt x="5357" y="7419"/>
                      </a:lnTo>
                      <a:lnTo>
                        <a:pt x="4147" y="3836"/>
                      </a:lnTo>
                      <a:lnTo>
                        <a:pt x="3802" y="3886"/>
                      </a:lnTo>
                      <a:lnTo>
                        <a:pt x="4723" y="7116"/>
                      </a:lnTo>
                      <a:lnTo>
                        <a:pt x="3053" y="6207"/>
                      </a:lnTo>
                      <a:lnTo>
                        <a:pt x="2419" y="4290"/>
                      </a:lnTo>
                      <a:lnTo>
                        <a:pt x="2131" y="4391"/>
                      </a:lnTo>
                      <a:lnTo>
                        <a:pt x="2592" y="6006"/>
                      </a:lnTo>
                      <a:lnTo>
                        <a:pt x="1555" y="5551"/>
                      </a:lnTo>
                      <a:lnTo>
                        <a:pt x="403" y="5198"/>
                      </a:lnTo>
                      <a:lnTo>
                        <a:pt x="346" y="5148"/>
                      </a:lnTo>
                      <a:lnTo>
                        <a:pt x="288" y="5249"/>
                      </a:lnTo>
                      <a:lnTo>
                        <a:pt x="58" y="5602"/>
                      </a:lnTo>
                      <a:lnTo>
                        <a:pt x="0" y="5652"/>
                      </a:lnTo>
                      <a:lnTo>
                        <a:pt x="58" y="5703"/>
                      </a:lnTo>
                      <a:lnTo>
                        <a:pt x="1037" y="6409"/>
                      </a:lnTo>
                      <a:lnTo>
                        <a:pt x="2016" y="7015"/>
                      </a:lnTo>
                      <a:lnTo>
                        <a:pt x="115" y="7469"/>
                      </a:lnTo>
                      <a:lnTo>
                        <a:pt x="173" y="7721"/>
                      </a:lnTo>
                      <a:lnTo>
                        <a:pt x="2477" y="7267"/>
                      </a:lnTo>
                      <a:lnTo>
                        <a:pt x="3283" y="7671"/>
                      </a:lnTo>
                      <a:lnTo>
                        <a:pt x="4147" y="8024"/>
                      </a:lnTo>
                      <a:lnTo>
                        <a:pt x="461" y="8983"/>
                      </a:lnTo>
                      <a:lnTo>
                        <a:pt x="576" y="9236"/>
                      </a:lnTo>
                      <a:lnTo>
                        <a:pt x="4838" y="8327"/>
                      </a:lnTo>
                      <a:lnTo>
                        <a:pt x="6336" y="8983"/>
                      </a:lnTo>
                      <a:lnTo>
                        <a:pt x="7430" y="9488"/>
                      </a:lnTo>
                      <a:lnTo>
                        <a:pt x="8525" y="10093"/>
                      </a:lnTo>
                      <a:lnTo>
                        <a:pt x="9619" y="10750"/>
                      </a:lnTo>
                      <a:lnTo>
                        <a:pt x="8525" y="11456"/>
                      </a:lnTo>
                      <a:lnTo>
                        <a:pt x="7430" y="12062"/>
                      </a:lnTo>
                      <a:lnTo>
                        <a:pt x="6278" y="12566"/>
                      </a:lnTo>
                      <a:lnTo>
                        <a:pt x="5126" y="13121"/>
                      </a:lnTo>
                      <a:lnTo>
                        <a:pt x="4723" y="13273"/>
                      </a:lnTo>
                      <a:lnTo>
                        <a:pt x="576" y="12364"/>
                      </a:lnTo>
                      <a:lnTo>
                        <a:pt x="461" y="12667"/>
                      </a:lnTo>
                      <a:lnTo>
                        <a:pt x="4090" y="13576"/>
                      </a:lnTo>
                      <a:lnTo>
                        <a:pt x="2362" y="14383"/>
                      </a:lnTo>
                      <a:lnTo>
                        <a:pt x="173" y="13929"/>
                      </a:lnTo>
                      <a:lnTo>
                        <a:pt x="115" y="14131"/>
                      </a:lnTo>
                      <a:lnTo>
                        <a:pt x="1958" y="14636"/>
                      </a:lnTo>
                      <a:lnTo>
                        <a:pt x="979" y="15191"/>
                      </a:lnTo>
                      <a:lnTo>
                        <a:pt x="58" y="15847"/>
                      </a:lnTo>
                      <a:lnTo>
                        <a:pt x="0" y="15897"/>
                      </a:lnTo>
                      <a:lnTo>
                        <a:pt x="173" y="16250"/>
                      </a:lnTo>
                      <a:lnTo>
                        <a:pt x="230" y="16351"/>
                      </a:lnTo>
                      <a:lnTo>
                        <a:pt x="288" y="16402"/>
                      </a:lnTo>
                      <a:lnTo>
                        <a:pt x="403" y="16402"/>
                      </a:lnTo>
                      <a:lnTo>
                        <a:pt x="1555" y="16049"/>
                      </a:lnTo>
                      <a:lnTo>
                        <a:pt x="2650" y="15594"/>
                      </a:lnTo>
                      <a:lnTo>
                        <a:pt x="2131" y="17260"/>
                      </a:lnTo>
                      <a:lnTo>
                        <a:pt x="2419" y="17310"/>
                      </a:lnTo>
                      <a:lnTo>
                        <a:pt x="3110" y="15342"/>
                      </a:lnTo>
                      <a:lnTo>
                        <a:pt x="3917" y="14938"/>
                      </a:lnTo>
                      <a:lnTo>
                        <a:pt x="4723" y="14484"/>
                      </a:lnTo>
                      <a:lnTo>
                        <a:pt x="3802" y="17714"/>
                      </a:lnTo>
                      <a:lnTo>
                        <a:pt x="4147" y="17815"/>
                      </a:lnTo>
                      <a:lnTo>
                        <a:pt x="5357" y="14080"/>
                      </a:lnTo>
                      <a:lnTo>
                        <a:pt x="5645" y="13929"/>
                      </a:lnTo>
                      <a:lnTo>
                        <a:pt x="6739" y="13273"/>
                      </a:lnTo>
                      <a:lnTo>
                        <a:pt x="8928" y="12163"/>
                      </a:lnTo>
                      <a:lnTo>
                        <a:pt x="10138" y="11708"/>
                      </a:lnTo>
                      <a:lnTo>
                        <a:pt x="10253" y="12819"/>
                      </a:lnTo>
                      <a:lnTo>
                        <a:pt x="10310" y="13979"/>
                      </a:lnTo>
                      <a:lnTo>
                        <a:pt x="10253" y="15140"/>
                      </a:lnTo>
                      <a:lnTo>
                        <a:pt x="10195" y="16250"/>
                      </a:lnTo>
                      <a:lnTo>
                        <a:pt x="10195" y="16654"/>
                      </a:lnTo>
                      <a:lnTo>
                        <a:pt x="7200" y="19379"/>
                      </a:lnTo>
                      <a:lnTo>
                        <a:pt x="7430" y="19581"/>
                      </a:lnTo>
                      <a:lnTo>
                        <a:pt x="10138" y="17310"/>
                      </a:lnTo>
                      <a:lnTo>
                        <a:pt x="10138" y="18976"/>
                      </a:lnTo>
                      <a:lnTo>
                        <a:pt x="8525" y="20389"/>
                      </a:lnTo>
                      <a:lnTo>
                        <a:pt x="8755" y="20591"/>
                      </a:lnTo>
                      <a:lnTo>
                        <a:pt x="10138" y="19430"/>
                      </a:lnTo>
                      <a:lnTo>
                        <a:pt x="10195" y="20490"/>
                      </a:lnTo>
                      <a:lnTo>
                        <a:pt x="10426" y="21499"/>
                      </a:lnTo>
                      <a:lnTo>
                        <a:pt x="10426" y="21600"/>
                      </a:lnTo>
                      <a:lnTo>
                        <a:pt x="11117" y="21600"/>
                      </a:lnTo>
                      <a:lnTo>
                        <a:pt x="11117" y="21499"/>
                      </a:lnTo>
                      <a:lnTo>
                        <a:pt x="11347" y="20439"/>
                      </a:lnTo>
                      <a:lnTo>
                        <a:pt x="11405" y="19379"/>
                      </a:lnTo>
                      <a:lnTo>
                        <a:pt x="12845" y="20591"/>
                      </a:lnTo>
                      <a:lnTo>
                        <a:pt x="13018" y="20389"/>
                      </a:lnTo>
                      <a:lnTo>
                        <a:pt x="11405" y="18925"/>
                      </a:lnTo>
                      <a:lnTo>
                        <a:pt x="11405" y="18067"/>
                      </a:lnTo>
                      <a:lnTo>
                        <a:pt x="11347" y="17209"/>
                      </a:lnTo>
                      <a:lnTo>
                        <a:pt x="14112" y="19581"/>
                      </a:lnTo>
                      <a:lnTo>
                        <a:pt x="14342" y="19379"/>
                      </a:lnTo>
                      <a:lnTo>
                        <a:pt x="11290" y="16553"/>
                      </a:lnTo>
                      <a:lnTo>
                        <a:pt x="11290" y="16250"/>
                      </a:lnTo>
                      <a:lnTo>
                        <a:pt x="11174" y="14030"/>
                      </a:lnTo>
                      <a:lnTo>
                        <a:pt x="11174" y="12869"/>
                      </a:lnTo>
                      <a:lnTo>
                        <a:pt x="11347" y="11759"/>
                      </a:lnTo>
                      <a:lnTo>
                        <a:pt x="12557" y="12213"/>
                      </a:lnTo>
                      <a:lnTo>
                        <a:pt x="13709" y="12768"/>
                      </a:lnTo>
                      <a:lnTo>
                        <a:pt x="15898" y="13979"/>
                      </a:lnTo>
                      <a:lnTo>
                        <a:pt x="16243" y="14181"/>
                      </a:lnTo>
                      <a:lnTo>
                        <a:pt x="17453" y="17815"/>
                      </a:lnTo>
                      <a:lnTo>
                        <a:pt x="17798" y="17714"/>
                      </a:lnTo>
                      <a:lnTo>
                        <a:pt x="16877" y="14535"/>
                      </a:lnTo>
                      <a:lnTo>
                        <a:pt x="17683" y="14989"/>
                      </a:lnTo>
                      <a:lnTo>
                        <a:pt x="18490" y="15393"/>
                      </a:lnTo>
                      <a:lnTo>
                        <a:pt x="19123" y="17310"/>
                      </a:lnTo>
                      <a:lnTo>
                        <a:pt x="19411" y="17260"/>
                      </a:lnTo>
                      <a:lnTo>
                        <a:pt x="18950" y="15645"/>
                      </a:lnTo>
                      <a:lnTo>
                        <a:pt x="21139" y="16452"/>
                      </a:lnTo>
                      <a:lnTo>
                        <a:pt x="21254" y="16452"/>
                      </a:lnTo>
                      <a:lnTo>
                        <a:pt x="21485" y="16099"/>
                      </a:lnTo>
                      <a:lnTo>
                        <a:pt x="21485" y="16049"/>
                      </a:lnTo>
                      <a:lnTo>
                        <a:pt x="21600" y="15948"/>
                      </a:lnTo>
                      <a:lnTo>
                        <a:pt x="21485" y="15897"/>
                      </a:lnTo>
                      <a:lnTo>
                        <a:pt x="20563" y="15241"/>
                      </a:lnTo>
                      <a:lnTo>
                        <a:pt x="19584" y="14636"/>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3" name="Shape"/>
                <p:cNvSpPr/>
                <p:nvPr/>
              </p:nvSpPr>
              <p:spPr>
                <a:xfrm rot="20991253">
                  <a:off x="1202444" y="809228"/>
                  <a:ext cx="384526" cy="438909"/>
                </a:xfrm>
                <a:custGeom>
                  <a:avLst/>
                  <a:gdLst/>
                  <a:ahLst/>
                  <a:cxnLst>
                    <a:cxn ang="0">
                      <a:pos x="wd2" y="hd2"/>
                    </a:cxn>
                    <a:cxn ang="5400000">
                      <a:pos x="wd2" y="hd2"/>
                    </a:cxn>
                    <a:cxn ang="10800000">
                      <a:pos x="wd2" y="hd2"/>
                    </a:cxn>
                    <a:cxn ang="16200000">
                      <a:pos x="wd2" y="hd2"/>
                    </a:cxn>
                  </a:cxnLst>
                  <a:rect l="0" t="0" r="r" b="b"/>
                  <a:pathLst>
                    <a:path w="21600" h="21600" extrusionOk="0">
                      <a:moveTo>
                        <a:pt x="19584" y="14636"/>
                      </a:moveTo>
                      <a:lnTo>
                        <a:pt x="21485" y="14131"/>
                      </a:lnTo>
                      <a:lnTo>
                        <a:pt x="21427" y="13929"/>
                      </a:lnTo>
                      <a:lnTo>
                        <a:pt x="19123" y="14383"/>
                      </a:lnTo>
                      <a:lnTo>
                        <a:pt x="17395" y="13576"/>
                      </a:lnTo>
                      <a:lnTo>
                        <a:pt x="21082" y="12667"/>
                      </a:lnTo>
                      <a:lnTo>
                        <a:pt x="21024" y="12364"/>
                      </a:lnTo>
                      <a:lnTo>
                        <a:pt x="16762" y="13273"/>
                      </a:lnTo>
                      <a:lnTo>
                        <a:pt x="16416" y="13172"/>
                      </a:lnTo>
                      <a:lnTo>
                        <a:pt x="15264" y="12667"/>
                      </a:lnTo>
                      <a:lnTo>
                        <a:pt x="14112" y="12112"/>
                      </a:lnTo>
                      <a:lnTo>
                        <a:pt x="13018" y="11557"/>
                      </a:lnTo>
                      <a:lnTo>
                        <a:pt x="11981" y="10901"/>
                      </a:lnTo>
                      <a:lnTo>
                        <a:pt x="13075" y="10194"/>
                      </a:lnTo>
                      <a:lnTo>
                        <a:pt x="14170" y="9589"/>
                      </a:lnTo>
                      <a:lnTo>
                        <a:pt x="15322" y="9034"/>
                      </a:lnTo>
                      <a:lnTo>
                        <a:pt x="16474" y="8529"/>
                      </a:lnTo>
                      <a:lnTo>
                        <a:pt x="16877" y="8378"/>
                      </a:lnTo>
                      <a:lnTo>
                        <a:pt x="21024" y="9236"/>
                      </a:lnTo>
                      <a:lnTo>
                        <a:pt x="21082" y="8983"/>
                      </a:lnTo>
                      <a:lnTo>
                        <a:pt x="17510" y="8075"/>
                      </a:lnTo>
                      <a:lnTo>
                        <a:pt x="19181" y="7267"/>
                      </a:lnTo>
                      <a:lnTo>
                        <a:pt x="21427" y="7721"/>
                      </a:lnTo>
                      <a:lnTo>
                        <a:pt x="21485" y="7469"/>
                      </a:lnTo>
                      <a:lnTo>
                        <a:pt x="19642" y="7015"/>
                      </a:lnTo>
                      <a:lnTo>
                        <a:pt x="20621" y="6409"/>
                      </a:lnTo>
                      <a:lnTo>
                        <a:pt x="21542" y="5753"/>
                      </a:lnTo>
                      <a:lnTo>
                        <a:pt x="21600" y="5703"/>
                      </a:lnTo>
                      <a:lnTo>
                        <a:pt x="21542" y="5652"/>
                      </a:lnTo>
                      <a:lnTo>
                        <a:pt x="21427" y="5400"/>
                      </a:lnTo>
                      <a:lnTo>
                        <a:pt x="21254" y="5198"/>
                      </a:lnTo>
                      <a:lnTo>
                        <a:pt x="21197" y="5249"/>
                      </a:lnTo>
                      <a:lnTo>
                        <a:pt x="20045" y="5602"/>
                      </a:lnTo>
                      <a:lnTo>
                        <a:pt x="18950" y="6056"/>
                      </a:lnTo>
                      <a:lnTo>
                        <a:pt x="19411" y="4391"/>
                      </a:lnTo>
                      <a:lnTo>
                        <a:pt x="19123" y="4290"/>
                      </a:lnTo>
                      <a:lnTo>
                        <a:pt x="18490" y="6258"/>
                      </a:lnTo>
                      <a:lnTo>
                        <a:pt x="17683" y="6712"/>
                      </a:lnTo>
                      <a:lnTo>
                        <a:pt x="16819" y="7166"/>
                      </a:lnTo>
                      <a:lnTo>
                        <a:pt x="17798" y="3886"/>
                      </a:lnTo>
                      <a:lnTo>
                        <a:pt x="17453" y="3836"/>
                      </a:lnTo>
                      <a:lnTo>
                        <a:pt x="16186" y="7520"/>
                      </a:lnTo>
                      <a:lnTo>
                        <a:pt x="15898" y="7721"/>
                      </a:lnTo>
                      <a:lnTo>
                        <a:pt x="14861" y="8327"/>
                      </a:lnTo>
                      <a:lnTo>
                        <a:pt x="13766" y="8933"/>
                      </a:lnTo>
                      <a:lnTo>
                        <a:pt x="12614" y="9488"/>
                      </a:lnTo>
                      <a:lnTo>
                        <a:pt x="11462" y="9942"/>
                      </a:lnTo>
                      <a:lnTo>
                        <a:pt x="11290" y="8781"/>
                      </a:lnTo>
                      <a:lnTo>
                        <a:pt x="11290" y="6510"/>
                      </a:lnTo>
                      <a:lnTo>
                        <a:pt x="11347" y="5350"/>
                      </a:lnTo>
                      <a:lnTo>
                        <a:pt x="11405" y="4996"/>
                      </a:lnTo>
                      <a:lnTo>
                        <a:pt x="14342" y="2271"/>
                      </a:lnTo>
                      <a:lnTo>
                        <a:pt x="14112" y="2069"/>
                      </a:lnTo>
                      <a:lnTo>
                        <a:pt x="11462" y="4340"/>
                      </a:lnTo>
                      <a:lnTo>
                        <a:pt x="11462" y="2675"/>
                      </a:lnTo>
                      <a:lnTo>
                        <a:pt x="13018" y="1211"/>
                      </a:lnTo>
                      <a:lnTo>
                        <a:pt x="12845" y="1060"/>
                      </a:lnTo>
                      <a:lnTo>
                        <a:pt x="11462" y="2221"/>
                      </a:lnTo>
                      <a:lnTo>
                        <a:pt x="11347" y="1161"/>
                      </a:lnTo>
                      <a:lnTo>
                        <a:pt x="11174" y="101"/>
                      </a:lnTo>
                      <a:lnTo>
                        <a:pt x="11174" y="0"/>
                      </a:lnTo>
                      <a:lnTo>
                        <a:pt x="10483" y="0"/>
                      </a:lnTo>
                      <a:lnTo>
                        <a:pt x="10483" y="101"/>
                      </a:lnTo>
                      <a:lnTo>
                        <a:pt x="10253" y="1161"/>
                      </a:lnTo>
                      <a:lnTo>
                        <a:pt x="10195" y="2221"/>
                      </a:lnTo>
                      <a:lnTo>
                        <a:pt x="8755" y="1060"/>
                      </a:lnTo>
                      <a:lnTo>
                        <a:pt x="8525" y="1211"/>
                      </a:lnTo>
                      <a:lnTo>
                        <a:pt x="10138" y="2725"/>
                      </a:lnTo>
                      <a:lnTo>
                        <a:pt x="10195" y="3533"/>
                      </a:lnTo>
                      <a:lnTo>
                        <a:pt x="10195" y="4391"/>
                      </a:lnTo>
                      <a:lnTo>
                        <a:pt x="7430" y="2069"/>
                      </a:lnTo>
                      <a:lnTo>
                        <a:pt x="7200" y="2271"/>
                      </a:lnTo>
                      <a:lnTo>
                        <a:pt x="10253" y="5047"/>
                      </a:lnTo>
                      <a:lnTo>
                        <a:pt x="10310" y="5400"/>
                      </a:lnTo>
                      <a:lnTo>
                        <a:pt x="10426" y="7621"/>
                      </a:lnTo>
                      <a:lnTo>
                        <a:pt x="10368" y="8731"/>
                      </a:lnTo>
                      <a:lnTo>
                        <a:pt x="10253" y="9892"/>
                      </a:lnTo>
                      <a:lnTo>
                        <a:pt x="9043" y="9437"/>
                      </a:lnTo>
                      <a:lnTo>
                        <a:pt x="7891" y="8882"/>
                      </a:lnTo>
                      <a:lnTo>
                        <a:pt x="5702" y="7671"/>
                      </a:lnTo>
                      <a:lnTo>
                        <a:pt x="5357" y="7419"/>
                      </a:lnTo>
                      <a:lnTo>
                        <a:pt x="4147" y="3836"/>
                      </a:lnTo>
                      <a:lnTo>
                        <a:pt x="3802" y="3886"/>
                      </a:lnTo>
                      <a:lnTo>
                        <a:pt x="4723" y="7116"/>
                      </a:lnTo>
                      <a:lnTo>
                        <a:pt x="3053" y="6207"/>
                      </a:lnTo>
                      <a:lnTo>
                        <a:pt x="2419" y="4290"/>
                      </a:lnTo>
                      <a:lnTo>
                        <a:pt x="2131" y="4391"/>
                      </a:lnTo>
                      <a:lnTo>
                        <a:pt x="2592" y="6006"/>
                      </a:lnTo>
                      <a:lnTo>
                        <a:pt x="1555" y="5551"/>
                      </a:lnTo>
                      <a:lnTo>
                        <a:pt x="403" y="5198"/>
                      </a:lnTo>
                      <a:lnTo>
                        <a:pt x="346" y="5148"/>
                      </a:lnTo>
                      <a:lnTo>
                        <a:pt x="288" y="5249"/>
                      </a:lnTo>
                      <a:lnTo>
                        <a:pt x="58" y="5602"/>
                      </a:lnTo>
                      <a:lnTo>
                        <a:pt x="0" y="5652"/>
                      </a:lnTo>
                      <a:lnTo>
                        <a:pt x="58" y="5703"/>
                      </a:lnTo>
                      <a:lnTo>
                        <a:pt x="1037" y="6409"/>
                      </a:lnTo>
                      <a:lnTo>
                        <a:pt x="2016" y="7015"/>
                      </a:lnTo>
                      <a:lnTo>
                        <a:pt x="115" y="7469"/>
                      </a:lnTo>
                      <a:lnTo>
                        <a:pt x="173" y="7721"/>
                      </a:lnTo>
                      <a:lnTo>
                        <a:pt x="2477" y="7267"/>
                      </a:lnTo>
                      <a:lnTo>
                        <a:pt x="3283" y="7671"/>
                      </a:lnTo>
                      <a:lnTo>
                        <a:pt x="4147" y="8024"/>
                      </a:lnTo>
                      <a:lnTo>
                        <a:pt x="461" y="8983"/>
                      </a:lnTo>
                      <a:lnTo>
                        <a:pt x="576" y="9236"/>
                      </a:lnTo>
                      <a:lnTo>
                        <a:pt x="4838" y="8327"/>
                      </a:lnTo>
                      <a:lnTo>
                        <a:pt x="6336" y="8983"/>
                      </a:lnTo>
                      <a:lnTo>
                        <a:pt x="7430" y="9488"/>
                      </a:lnTo>
                      <a:lnTo>
                        <a:pt x="8525" y="10093"/>
                      </a:lnTo>
                      <a:lnTo>
                        <a:pt x="9619" y="10750"/>
                      </a:lnTo>
                      <a:lnTo>
                        <a:pt x="8525" y="11456"/>
                      </a:lnTo>
                      <a:lnTo>
                        <a:pt x="7430" y="12062"/>
                      </a:lnTo>
                      <a:lnTo>
                        <a:pt x="6278" y="12566"/>
                      </a:lnTo>
                      <a:lnTo>
                        <a:pt x="5126" y="13121"/>
                      </a:lnTo>
                      <a:lnTo>
                        <a:pt x="4723" y="13273"/>
                      </a:lnTo>
                      <a:lnTo>
                        <a:pt x="576" y="12364"/>
                      </a:lnTo>
                      <a:lnTo>
                        <a:pt x="461" y="12667"/>
                      </a:lnTo>
                      <a:lnTo>
                        <a:pt x="4090" y="13576"/>
                      </a:lnTo>
                      <a:lnTo>
                        <a:pt x="2362" y="14383"/>
                      </a:lnTo>
                      <a:lnTo>
                        <a:pt x="173" y="13929"/>
                      </a:lnTo>
                      <a:lnTo>
                        <a:pt x="115" y="14131"/>
                      </a:lnTo>
                      <a:lnTo>
                        <a:pt x="1958" y="14636"/>
                      </a:lnTo>
                      <a:lnTo>
                        <a:pt x="979" y="15191"/>
                      </a:lnTo>
                      <a:lnTo>
                        <a:pt x="58" y="15847"/>
                      </a:lnTo>
                      <a:lnTo>
                        <a:pt x="0" y="15897"/>
                      </a:lnTo>
                      <a:lnTo>
                        <a:pt x="173" y="16250"/>
                      </a:lnTo>
                      <a:lnTo>
                        <a:pt x="230" y="16351"/>
                      </a:lnTo>
                      <a:lnTo>
                        <a:pt x="288" y="16402"/>
                      </a:lnTo>
                      <a:lnTo>
                        <a:pt x="403" y="16402"/>
                      </a:lnTo>
                      <a:lnTo>
                        <a:pt x="1555" y="16049"/>
                      </a:lnTo>
                      <a:lnTo>
                        <a:pt x="2650" y="15594"/>
                      </a:lnTo>
                      <a:lnTo>
                        <a:pt x="2131" y="17260"/>
                      </a:lnTo>
                      <a:lnTo>
                        <a:pt x="2419" y="17310"/>
                      </a:lnTo>
                      <a:lnTo>
                        <a:pt x="3110" y="15342"/>
                      </a:lnTo>
                      <a:lnTo>
                        <a:pt x="3917" y="14938"/>
                      </a:lnTo>
                      <a:lnTo>
                        <a:pt x="4723" y="14484"/>
                      </a:lnTo>
                      <a:lnTo>
                        <a:pt x="3802" y="17714"/>
                      </a:lnTo>
                      <a:lnTo>
                        <a:pt x="4147" y="17815"/>
                      </a:lnTo>
                      <a:lnTo>
                        <a:pt x="5357" y="14080"/>
                      </a:lnTo>
                      <a:lnTo>
                        <a:pt x="5645" y="13929"/>
                      </a:lnTo>
                      <a:lnTo>
                        <a:pt x="6739" y="13273"/>
                      </a:lnTo>
                      <a:lnTo>
                        <a:pt x="8928" y="12163"/>
                      </a:lnTo>
                      <a:lnTo>
                        <a:pt x="10138" y="11708"/>
                      </a:lnTo>
                      <a:lnTo>
                        <a:pt x="10253" y="12819"/>
                      </a:lnTo>
                      <a:lnTo>
                        <a:pt x="10310" y="13979"/>
                      </a:lnTo>
                      <a:lnTo>
                        <a:pt x="10253" y="15140"/>
                      </a:lnTo>
                      <a:lnTo>
                        <a:pt x="10195" y="16250"/>
                      </a:lnTo>
                      <a:lnTo>
                        <a:pt x="10195" y="16654"/>
                      </a:lnTo>
                      <a:lnTo>
                        <a:pt x="7200" y="19379"/>
                      </a:lnTo>
                      <a:lnTo>
                        <a:pt x="7430" y="19581"/>
                      </a:lnTo>
                      <a:lnTo>
                        <a:pt x="10138" y="17310"/>
                      </a:lnTo>
                      <a:lnTo>
                        <a:pt x="10138" y="18976"/>
                      </a:lnTo>
                      <a:lnTo>
                        <a:pt x="8525" y="20389"/>
                      </a:lnTo>
                      <a:lnTo>
                        <a:pt x="8755" y="20591"/>
                      </a:lnTo>
                      <a:lnTo>
                        <a:pt x="10138" y="19430"/>
                      </a:lnTo>
                      <a:lnTo>
                        <a:pt x="10195" y="20490"/>
                      </a:lnTo>
                      <a:lnTo>
                        <a:pt x="10426" y="21499"/>
                      </a:lnTo>
                      <a:lnTo>
                        <a:pt x="10426" y="21600"/>
                      </a:lnTo>
                      <a:lnTo>
                        <a:pt x="11117" y="21600"/>
                      </a:lnTo>
                      <a:lnTo>
                        <a:pt x="11117" y="21499"/>
                      </a:lnTo>
                      <a:lnTo>
                        <a:pt x="11347" y="20439"/>
                      </a:lnTo>
                      <a:lnTo>
                        <a:pt x="11405" y="19379"/>
                      </a:lnTo>
                      <a:lnTo>
                        <a:pt x="12845" y="20591"/>
                      </a:lnTo>
                      <a:lnTo>
                        <a:pt x="13018" y="20389"/>
                      </a:lnTo>
                      <a:lnTo>
                        <a:pt x="11405" y="18925"/>
                      </a:lnTo>
                      <a:lnTo>
                        <a:pt x="11405" y="18067"/>
                      </a:lnTo>
                      <a:lnTo>
                        <a:pt x="11347" y="17209"/>
                      </a:lnTo>
                      <a:lnTo>
                        <a:pt x="14112" y="19581"/>
                      </a:lnTo>
                      <a:lnTo>
                        <a:pt x="14342" y="19379"/>
                      </a:lnTo>
                      <a:lnTo>
                        <a:pt x="11290" y="16553"/>
                      </a:lnTo>
                      <a:lnTo>
                        <a:pt x="11290" y="16250"/>
                      </a:lnTo>
                      <a:lnTo>
                        <a:pt x="11174" y="14030"/>
                      </a:lnTo>
                      <a:lnTo>
                        <a:pt x="11174" y="12869"/>
                      </a:lnTo>
                      <a:lnTo>
                        <a:pt x="11347" y="11759"/>
                      </a:lnTo>
                      <a:lnTo>
                        <a:pt x="12557" y="12213"/>
                      </a:lnTo>
                      <a:lnTo>
                        <a:pt x="13709" y="12768"/>
                      </a:lnTo>
                      <a:lnTo>
                        <a:pt x="15898" y="13979"/>
                      </a:lnTo>
                      <a:lnTo>
                        <a:pt x="16243" y="14181"/>
                      </a:lnTo>
                      <a:lnTo>
                        <a:pt x="17453" y="17815"/>
                      </a:lnTo>
                      <a:lnTo>
                        <a:pt x="17798" y="17714"/>
                      </a:lnTo>
                      <a:lnTo>
                        <a:pt x="16877" y="14535"/>
                      </a:lnTo>
                      <a:lnTo>
                        <a:pt x="17683" y="14989"/>
                      </a:lnTo>
                      <a:lnTo>
                        <a:pt x="18490" y="15393"/>
                      </a:lnTo>
                      <a:lnTo>
                        <a:pt x="19123" y="17310"/>
                      </a:lnTo>
                      <a:lnTo>
                        <a:pt x="19411" y="17260"/>
                      </a:lnTo>
                      <a:lnTo>
                        <a:pt x="18950" y="15645"/>
                      </a:lnTo>
                      <a:lnTo>
                        <a:pt x="21139" y="16452"/>
                      </a:lnTo>
                      <a:lnTo>
                        <a:pt x="21254" y="16452"/>
                      </a:lnTo>
                      <a:lnTo>
                        <a:pt x="21485" y="16099"/>
                      </a:lnTo>
                      <a:lnTo>
                        <a:pt x="21485" y="16049"/>
                      </a:lnTo>
                      <a:lnTo>
                        <a:pt x="21600" y="15948"/>
                      </a:lnTo>
                      <a:lnTo>
                        <a:pt x="21485" y="15897"/>
                      </a:lnTo>
                      <a:lnTo>
                        <a:pt x="20563" y="15241"/>
                      </a:lnTo>
                      <a:lnTo>
                        <a:pt x="19584" y="14636"/>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grpSp>
            <p:nvGrpSpPr>
              <p:cNvPr id="19" name="Group"/>
              <p:cNvGrpSpPr/>
              <p:nvPr/>
            </p:nvGrpSpPr>
            <p:grpSpPr>
              <a:xfrm>
                <a:off x="617990" y="69385"/>
                <a:ext cx="1664601" cy="6111296"/>
                <a:chOff x="0" y="0"/>
                <a:chExt cx="1664599" cy="6111295"/>
              </a:xfrm>
            </p:grpSpPr>
            <p:sp>
              <p:nvSpPr>
                <p:cNvPr id="15" name="Shape"/>
                <p:cNvSpPr/>
                <p:nvPr/>
              </p:nvSpPr>
              <p:spPr>
                <a:xfrm rot="474406">
                  <a:off x="555947" y="4864130"/>
                  <a:ext cx="1032276" cy="1181783"/>
                </a:xfrm>
                <a:custGeom>
                  <a:avLst/>
                  <a:gdLst/>
                  <a:ahLst/>
                  <a:cxnLst>
                    <a:cxn ang="0">
                      <a:pos x="wd2" y="hd2"/>
                    </a:cxn>
                    <a:cxn ang="5400000">
                      <a:pos x="wd2" y="hd2"/>
                    </a:cxn>
                    <a:cxn ang="10800000">
                      <a:pos x="wd2" y="hd2"/>
                    </a:cxn>
                    <a:cxn ang="16200000">
                      <a:pos x="wd2" y="hd2"/>
                    </a:cxn>
                  </a:cxnLst>
                  <a:rect l="0" t="0" r="r" b="b"/>
                  <a:pathLst>
                    <a:path w="21600" h="21600" extrusionOk="0">
                      <a:moveTo>
                        <a:pt x="21486" y="14400"/>
                      </a:moveTo>
                      <a:lnTo>
                        <a:pt x="21373" y="14003"/>
                      </a:lnTo>
                      <a:lnTo>
                        <a:pt x="18701" y="14549"/>
                      </a:lnTo>
                      <a:lnTo>
                        <a:pt x="18019" y="14201"/>
                      </a:lnTo>
                      <a:lnTo>
                        <a:pt x="20861" y="13457"/>
                      </a:lnTo>
                      <a:lnTo>
                        <a:pt x="20691" y="13059"/>
                      </a:lnTo>
                      <a:lnTo>
                        <a:pt x="17223" y="13804"/>
                      </a:lnTo>
                      <a:lnTo>
                        <a:pt x="13926" y="12066"/>
                      </a:lnTo>
                      <a:lnTo>
                        <a:pt x="15916" y="11570"/>
                      </a:lnTo>
                      <a:lnTo>
                        <a:pt x="15688" y="10974"/>
                      </a:lnTo>
                      <a:lnTo>
                        <a:pt x="13926" y="11321"/>
                      </a:lnTo>
                      <a:lnTo>
                        <a:pt x="14267" y="10825"/>
                      </a:lnTo>
                      <a:lnTo>
                        <a:pt x="13926" y="10279"/>
                      </a:lnTo>
                      <a:lnTo>
                        <a:pt x="15688" y="10676"/>
                      </a:lnTo>
                      <a:lnTo>
                        <a:pt x="15916" y="10080"/>
                      </a:lnTo>
                      <a:lnTo>
                        <a:pt x="14097" y="9633"/>
                      </a:lnTo>
                      <a:lnTo>
                        <a:pt x="17337" y="7895"/>
                      </a:lnTo>
                      <a:lnTo>
                        <a:pt x="20691" y="8590"/>
                      </a:lnTo>
                      <a:lnTo>
                        <a:pt x="20861" y="8143"/>
                      </a:lnTo>
                      <a:lnTo>
                        <a:pt x="18133" y="7498"/>
                      </a:lnTo>
                      <a:lnTo>
                        <a:pt x="18815" y="7101"/>
                      </a:lnTo>
                      <a:lnTo>
                        <a:pt x="21373" y="7647"/>
                      </a:lnTo>
                      <a:lnTo>
                        <a:pt x="21486" y="7250"/>
                      </a:lnTo>
                      <a:lnTo>
                        <a:pt x="19554" y="6753"/>
                      </a:lnTo>
                      <a:lnTo>
                        <a:pt x="21600" y="5661"/>
                      </a:lnTo>
                      <a:lnTo>
                        <a:pt x="21373" y="5313"/>
                      </a:lnTo>
                      <a:lnTo>
                        <a:pt x="19156" y="6356"/>
                      </a:lnTo>
                      <a:lnTo>
                        <a:pt x="19724" y="4519"/>
                      </a:lnTo>
                      <a:lnTo>
                        <a:pt x="19213" y="4370"/>
                      </a:lnTo>
                      <a:lnTo>
                        <a:pt x="18417" y="6703"/>
                      </a:lnTo>
                      <a:lnTo>
                        <a:pt x="17735" y="7051"/>
                      </a:lnTo>
                      <a:lnTo>
                        <a:pt x="18474" y="4568"/>
                      </a:lnTo>
                      <a:lnTo>
                        <a:pt x="17962" y="4419"/>
                      </a:lnTo>
                      <a:lnTo>
                        <a:pt x="16939" y="7448"/>
                      </a:lnTo>
                      <a:lnTo>
                        <a:pt x="13585" y="9037"/>
                      </a:lnTo>
                      <a:lnTo>
                        <a:pt x="14097" y="7349"/>
                      </a:lnTo>
                      <a:lnTo>
                        <a:pt x="13358" y="7150"/>
                      </a:lnTo>
                      <a:lnTo>
                        <a:pt x="12846" y="8789"/>
                      </a:lnTo>
                      <a:lnTo>
                        <a:pt x="12562" y="8342"/>
                      </a:lnTo>
                      <a:lnTo>
                        <a:pt x="11766" y="8342"/>
                      </a:lnTo>
                      <a:lnTo>
                        <a:pt x="13131" y="7101"/>
                      </a:lnTo>
                      <a:lnTo>
                        <a:pt x="12619" y="6604"/>
                      </a:lnTo>
                      <a:lnTo>
                        <a:pt x="11255" y="7746"/>
                      </a:lnTo>
                      <a:lnTo>
                        <a:pt x="11141" y="4370"/>
                      </a:lnTo>
                      <a:lnTo>
                        <a:pt x="13528" y="2234"/>
                      </a:lnTo>
                      <a:lnTo>
                        <a:pt x="13187" y="1887"/>
                      </a:lnTo>
                      <a:lnTo>
                        <a:pt x="11141" y="3625"/>
                      </a:lnTo>
                      <a:lnTo>
                        <a:pt x="11141" y="2880"/>
                      </a:lnTo>
                      <a:lnTo>
                        <a:pt x="12960" y="1241"/>
                      </a:lnTo>
                      <a:lnTo>
                        <a:pt x="12619" y="943"/>
                      </a:lnTo>
                      <a:lnTo>
                        <a:pt x="11141" y="2135"/>
                      </a:lnTo>
                      <a:lnTo>
                        <a:pt x="11084" y="0"/>
                      </a:lnTo>
                      <a:lnTo>
                        <a:pt x="10629" y="0"/>
                      </a:lnTo>
                      <a:lnTo>
                        <a:pt x="10573" y="2234"/>
                      </a:lnTo>
                      <a:lnTo>
                        <a:pt x="8981" y="894"/>
                      </a:lnTo>
                      <a:lnTo>
                        <a:pt x="8640" y="1241"/>
                      </a:lnTo>
                      <a:lnTo>
                        <a:pt x="10573" y="2979"/>
                      </a:lnTo>
                      <a:lnTo>
                        <a:pt x="10516" y="3674"/>
                      </a:lnTo>
                      <a:lnTo>
                        <a:pt x="8413" y="1887"/>
                      </a:lnTo>
                      <a:lnTo>
                        <a:pt x="8015" y="2234"/>
                      </a:lnTo>
                      <a:lnTo>
                        <a:pt x="10516" y="4469"/>
                      </a:lnTo>
                      <a:lnTo>
                        <a:pt x="10459" y="7846"/>
                      </a:lnTo>
                      <a:lnTo>
                        <a:pt x="8981" y="6604"/>
                      </a:lnTo>
                      <a:lnTo>
                        <a:pt x="8469" y="7101"/>
                      </a:lnTo>
                      <a:lnTo>
                        <a:pt x="9777" y="8342"/>
                      </a:lnTo>
                      <a:lnTo>
                        <a:pt x="9152" y="8342"/>
                      </a:lnTo>
                      <a:lnTo>
                        <a:pt x="8754" y="8888"/>
                      </a:lnTo>
                      <a:lnTo>
                        <a:pt x="8185" y="7200"/>
                      </a:lnTo>
                      <a:lnTo>
                        <a:pt x="7503" y="7349"/>
                      </a:lnTo>
                      <a:lnTo>
                        <a:pt x="7958" y="8938"/>
                      </a:lnTo>
                      <a:lnTo>
                        <a:pt x="4604" y="7299"/>
                      </a:lnTo>
                      <a:lnTo>
                        <a:pt x="3638" y="4419"/>
                      </a:lnTo>
                      <a:lnTo>
                        <a:pt x="3126" y="4568"/>
                      </a:lnTo>
                      <a:lnTo>
                        <a:pt x="3808" y="6952"/>
                      </a:lnTo>
                      <a:lnTo>
                        <a:pt x="3126" y="6604"/>
                      </a:lnTo>
                      <a:lnTo>
                        <a:pt x="2387" y="4370"/>
                      </a:lnTo>
                      <a:lnTo>
                        <a:pt x="1876" y="4519"/>
                      </a:lnTo>
                      <a:lnTo>
                        <a:pt x="2387" y="6257"/>
                      </a:lnTo>
                      <a:lnTo>
                        <a:pt x="284" y="5214"/>
                      </a:lnTo>
                      <a:lnTo>
                        <a:pt x="57" y="5561"/>
                      </a:lnTo>
                      <a:lnTo>
                        <a:pt x="2160" y="6703"/>
                      </a:lnTo>
                      <a:lnTo>
                        <a:pt x="57" y="7250"/>
                      </a:lnTo>
                      <a:lnTo>
                        <a:pt x="227" y="7647"/>
                      </a:lnTo>
                      <a:lnTo>
                        <a:pt x="2899" y="7101"/>
                      </a:lnTo>
                      <a:lnTo>
                        <a:pt x="3581" y="7448"/>
                      </a:lnTo>
                      <a:lnTo>
                        <a:pt x="739" y="8143"/>
                      </a:lnTo>
                      <a:lnTo>
                        <a:pt x="853" y="8590"/>
                      </a:lnTo>
                      <a:lnTo>
                        <a:pt x="4377" y="7846"/>
                      </a:lnTo>
                      <a:lnTo>
                        <a:pt x="7674" y="9583"/>
                      </a:lnTo>
                      <a:lnTo>
                        <a:pt x="5684" y="10080"/>
                      </a:lnTo>
                      <a:lnTo>
                        <a:pt x="5855" y="10676"/>
                      </a:lnTo>
                      <a:lnTo>
                        <a:pt x="7844" y="10279"/>
                      </a:lnTo>
                      <a:lnTo>
                        <a:pt x="7446" y="10825"/>
                      </a:lnTo>
                      <a:lnTo>
                        <a:pt x="7844" y="11371"/>
                      </a:lnTo>
                      <a:lnTo>
                        <a:pt x="5855" y="10974"/>
                      </a:lnTo>
                      <a:lnTo>
                        <a:pt x="5684" y="11570"/>
                      </a:lnTo>
                      <a:lnTo>
                        <a:pt x="7503" y="12017"/>
                      </a:lnTo>
                      <a:lnTo>
                        <a:pt x="4206" y="13754"/>
                      </a:lnTo>
                      <a:lnTo>
                        <a:pt x="853" y="13059"/>
                      </a:lnTo>
                      <a:lnTo>
                        <a:pt x="739" y="13457"/>
                      </a:lnTo>
                      <a:lnTo>
                        <a:pt x="3467" y="14152"/>
                      </a:lnTo>
                      <a:lnTo>
                        <a:pt x="2785" y="14549"/>
                      </a:lnTo>
                      <a:lnTo>
                        <a:pt x="227" y="13953"/>
                      </a:lnTo>
                      <a:lnTo>
                        <a:pt x="57" y="14400"/>
                      </a:lnTo>
                      <a:lnTo>
                        <a:pt x="2046" y="14897"/>
                      </a:lnTo>
                      <a:lnTo>
                        <a:pt x="0" y="15989"/>
                      </a:lnTo>
                      <a:lnTo>
                        <a:pt x="227" y="16337"/>
                      </a:lnTo>
                      <a:lnTo>
                        <a:pt x="2387" y="15294"/>
                      </a:lnTo>
                      <a:lnTo>
                        <a:pt x="1876" y="17131"/>
                      </a:lnTo>
                      <a:lnTo>
                        <a:pt x="2387" y="17230"/>
                      </a:lnTo>
                      <a:lnTo>
                        <a:pt x="3126" y="14946"/>
                      </a:lnTo>
                      <a:lnTo>
                        <a:pt x="3865" y="14599"/>
                      </a:lnTo>
                      <a:lnTo>
                        <a:pt x="3126" y="17081"/>
                      </a:lnTo>
                      <a:lnTo>
                        <a:pt x="3638" y="17230"/>
                      </a:lnTo>
                      <a:lnTo>
                        <a:pt x="4661" y="14201"/>
                      </a:lnTo>
                      <a:lnTo>
                        <a:pt x="8015" y="12563"/>
                      </a:lnTo>
                      <a:lnTo>
                        <a:pt x="7503" y="14301"/>
                      </a:lnTo>
                      <a:lnTo>
                        <a:pt x="8185" y="14450"/>
                      </a:lnTo>
                      <a:lnTo>
                        <a:pt x="8754" y="12761"/>
                      </a:lnTo>
                      <a:lnTo>
                        <a:pt x="9152" y="13308"/>
                      </a:lnTo>
                      <a:lnTo>
                        <a:pt x="9777" y="13308"/>
                      </a:lnTo>
                      <a:lnTo>
                        <a:pt x="8469" y="14549"/>
                      </a:lnTo>
                      <a:lnTo>
                        <a:pt x="8981" y="15046"/>
                      </a:lnTo>
                      <a:lnTo>
                        <a:pt x="10345" y="13903"/>
                      </a:lnTo>
                      <a:lnTo>
                        <a:pt x="10402" y="17230"/>
                      </a:lnTo>
                      <a:lnTo>
                        <a:pt x="8015" y="19415"/>
                      </a:lnTo>
                      <a:lnTo>
                        <a:pt x="8413" y="19763"/>
                      </a:lnTo>
                      <a:lnTo>
                        <a:pt x="10459" y="18025"/>
                      </a:lnTo>
                      <a:lnTo>
                        <a:pt x="10459" y="18720"/>
                      </a:lnTo>
                      <a:lnTo>
                        <a:pt x="8640" y="20408"/>
                      </a:lnTo>
                      <a:lnTo>
                        <a:pt x="8981" y="20706"/>
                      </a:lnTo>
                      <a:lnTo>
                        <a:pt x="10459" y="19465"/>
                      </a:lnTo>
                      <a:lnTo>
                        <a:pt x="10516" y="21600"/>
                      </a:lnTo>
                      <a:lnTo>
                        <a:pt x="10971" y="21600"/>
                      </a:lnTo>
                      <a:lnTo>
                        <a:pt x="11027" y="19366"/>
                      </a:lnTo>
                      <a:lnTo>
                        <a:pt x="12619" y="20706"/>
                      </a:lnTo>
                      <a:lnTo>
                        <a:pt x="12960" y="20408"/>
                      </a:lnTo>
                      <a:lnTo>
                        <a:pt x="11027" y="18670"/>
                      </a:lnTo>
                      <a:lnTo>
                        <a:pt x="11027" y="17975"/>
                      </a:lnTo>
                      <a:lnTo>
                        <a:pt x="13187" y="19763"/>
                      </a:lnTo>
                      <a:lnTo>
                        <a:pt x="13528" y="19415"/>
                      </a:lnTo>
                      <a:lnTo>
                        <a:pt x="11084" y="17181"/>
                      </a:lnTo>
                      <a:lnTo>
                        <a:pt x="11141" y="13804"/>
                      </a:lnTo>
                      <a:lnTo>
                        <a:pt x="12619" y="15046"/>
                      </a:lnTo>
                      <a:lnTo>
                        <a:pt x="13131" y="14549"/>
                      </a:lnTo>
                      <a:lnTo>
                        <a:pt x="11766" y="13308"/>
                      </a:lnTo>
                      <a:lnTo>
                        <a:pt x="12562" y="13308"/>
                      </a:lnTo>
                      <a:lnTo>
                        <a:pt x="12846" y="12861"/>
                      </a:lnTo>
                      <a:lnTo>
                        <a:pt x="13358" y="14450"/>
                      </a:lnTo>
                      <a:lnTo>
                        <a:pt x="14097" y="14301"/>
                      </a:lnTo>
                      <a:lnTo>
                        <a:pt x="13642" y="12712"/>
                      </a:lnTo>
                      <a:lnTo>
                        <a:pt x="16996" y="14301"/>
                      </a:lnTo>
                      <a:lnTo>
                        <a:pt x="17962" y="17230"/>
                      </a:lnTo>
                      <a:lnTo>
                        <a:pt x="18474" y="17081"/>
                      </a:lnTo>
                      <a:lnTo>
                        <a:pt x="17792" y="14698"/>
                      </a:lnTo>
                      <a:lnTo>
                        <a:pt x="18474" y="15046"/>
                      </a:lnTo>
                      <a:lnTo>
                        <a:pt x="19213" y="17230"/>
                      </a:lnTo>
                      <a:lnTo>
                        <a:pt x="19724" y="17131"/>
                      </a:lnTo>
                      <a:lnTo>
                        <a:pt x="19213" y="15393"/>
                      </a:lnTo>
                      <a:lnTo>
                        <a:pt x="21316" y="16386"/>
                      </a:lnTo>
                      <a:lnTo>
                        <a:pt x="21543" y="16088"/>
                      </a:lnTo>
                      <a:lnTo>
                        <a:pt x="19383" y="14946"/>
                      </a:lnTo>
                      <a:lnTo>
                        <a:pt x="21486" y="14400"/>
                      </a:lnTo>
                      <a:close/>
                      <a:moveTo>
                        <a:pt x="11880" y="12314"/>
                      </a:moveTo>
                      <a:lnTo>
                        <a:pt x="9834" y="12314"/>
                      </a:lnTo>
                      <a:lnTo>
                        <a:pt x="8754" y="10825"/>
                      </a:lnTo>
                      <a:lnTo>
                        <a:pt x="9834" y="9335"/>
                      </a:lnTo>
                      <a:lnTo>
                        <a:pt x="11880" y="9335"/>
                      </a:lnTo>
                      <a:lnTo>
                        <a:pt x="12960" y="10825"/>
                      </a:lnTo>
                      <a:lnTo>
                        <a:pt x="11880" y="12314"/>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6" name="Shape"/>
                <p:cNvSpPr/>
                <p:nvPr/>
              </p:nvSpPr>
              <p:spPr>
                <a:xfrm rot="20414436">
                  <a:off x="118190" y="97883"/>
                  <a:ext cx="722773" cy="825087"/>
                </a:xfrm>
                <a:custGeom>
                  <a:avLst/>
                  <a:gdLst/>
                  <a:ahLst/>
                  <a:cxnLst>
                    <a:cxn ang="0">
                      <a:pos x="wd2" y="hd2"/>
                    </a:cxn>
                    <a:cxn ang="5400000">
                      <a:pos x="wd2" y="hd2"/>
                    </a:cxn>
                    <a:cxn ang="10800000">
                      <a:pos x="wd2" y="hd2"/>
                    </a:cxn>
                    <a:cxn ang="16200000">
                      <a:pos x="wd2" y="hd2"/>
                    </a:cxn>
                  </a:cxnLst>
                  <a:rect l="0" t="0" r="r" b="b"/>
                  <a:pathLst>
                    <a:path w="21600" h="21600" extrusionOk="0">
                      <a:moveTo>
                        <a:pt x="21389" y="14308"/>
                      </a:moveTo>
                      <a:lnTo>
                        <a:pt x="21337" y="14077"/>
                      </a:lnTo>
                      <a:lnTo>
                        <a:pt x="18860" y="14631"/>
                      </a:lnTo>
                      <a:lnTo>
                        <a:pt x="17860" y="14077"/>
                      </a:lnTo>
                      <a:lnTo>
                        <a:pt x="20757" y="13385"/>
                      </a:lnTo>
                      <a:lnTo>
                        <a:pt x="20652" y="13154"/>
                      </a:lnTo>
                      <a:lnTo>
                        <a:pt x="17385" y="13846"/>
                      </a:lnTo>
                      <a:lnTo>
                        <a:pt x="17280" y="13800"/>
                      </a:lnTo>
                      <a:lnTo>
                        <a:pt x="14804" y="12092"/>
                      </a:lnTo>
                      <a:lnTo>
                        <a:pt x="14646" y="12369"/>
                      </a:lnTo>
                      <a:lnTo>
                        <a:pt x="13540" y="11815"/>
                      </a:lnTo>
                      <a:lnTo>
                        <a:pt x="13698" y="11308"/>
                      </a:lnTo>
                      <a:lnTo>
                        <a:pt x="13750" y="11031"/>
                      </a:lnTo>
                      <a:lnTo>
                        <a:pt x="13750" y="10800"/>
                      </a:lnTo>
                      <a:lnTo>
                        <a:pt x="13698" y="10292"/>
                      </a:lnTo>
                      <a:lnTo>
                        <a:pt x="13592" y="9831"/>
                      </a:lnTo>
                      <a:lnTo>
                        <a:pt x="14699" y="9277"/>
                      </a:lnTo>
                      <a:lnTo>
                        <a:pt x="14857" y="9554"/>
                      </a:lnTo>
                      <a:lnTo>
                        <a:pt x="17543" y="7754"/>
                      </a:lnTo>
                      <a:lnTo>
                        <a:pt x="20652" y="8400"/>
                      </a:lnTo>
                      <a:lnTo>
                        <a:pt x="20757" y="8169"/>
                      </a:lnTo>
                      <a:lnTo>
                        <a:pt x="18018" y="7477"/>
                      </a:lnTo>
                      <a:lnTo>
                        <a:pt x="18966" y="6969"/>
                      </a:lnTo>
                      <a:lnTo>
                        <a:pt x="21337" y="7477"/>
                      </a:lnTo>
                      <a:lnTo>
                        <a:pt x="21389" y="7246"/>
                      </a:lnTo>
                      <a:lnTo>
                        <a:pt x="19387" y="6738"/>
                      </a:lnTo>
                      <a:lnTo>
                        <a:pt x="21600" y="5585"/>
                      </a:lnTo>
                      <a:lnTo>
                        <a:pt x="21389" y="5262"/>
                      </a:lnTo>
                      <a:lnTo>
                        <a:pt x="19071" y="6369"/>
                      </a:lnTo>
                      <a:lnTo>
                        <a:pt x="19598" y="4523"/>
                      </a:lnTo>
                      <a:lnTo>
                        <a:pt x="19335" y="4431"/>
                      </a:lnTo>
                      <a:lnTo>
                        <a:pt x="18597" y="6600"/>
                      </a:lnTo>
                      <a:lnTo>
                        <a:pt x="17649" y="7062"/>
                      </a:lnTo>
                      <a:lnTo>
                        <a:pt x="18334" y="4569"/>
                      </a:lnTo>
                      <a:lnTo>
                        <a:pt x="18070" y="4477"/>
                      </a:lnTo>
                      <a:lnTo>
                        <a:pt x="17122" y="7338"/>
                      </a:lnTo>
                      <a:lnTo>
                        <a:pt x="17017" y="7385"/>
                      </a:lnTo>
                      <a:lnTo>
                        <a:pt x="14119" y="8400"/>
                      </a:lnTo>
                      <a:lnTo>
                        <a:pt x="14277" y="8677"/>
                      </a:lnTo>
                      <a:lnTo>
                        <a:pt x="13171" y="9231"/>
                      </a:lnTo>
                      <a:lnTo>
                        <a:pt x="12802" y="8862"/>
                      </a:lnTo>
                      <a:lnTo>
                        <a:pt x="12328" y="8585"/>
                      </a:lnTo>
                      <a:lnTo>
                        <a:pt x="11854" y="8354"/>
                      </a:lnTo>
                      <a:lnTo>
                        <a:pt x="11538" y="8262"/>
                      </a:lnTo>
                      <a:lnTo>
                        <a:pt x="11274" y="8215"/>
                      </a:lnTo>
                      <a:lnTo>
                        <a:pt x="11221" y="7015"/>
                      </a:lnTo>
                      <a:lnTo>
                        <a:pt x="11643" y="7015"/>
                      </a:lnTo>
                      <a:lnTo>
                        <a:pt x="11169" y="4108"/>
                      </a:lnTo>
                      <a:lnTo>
                        <a:pt x="13381" y="2123"/>
                      </a:lnTo>
                      <a:lnTo>
                        <a:pt x="13223" y="1938"/>
                      </a:lnTo>
                      <a:lnTo>
                        <a:pt x="11169" y="3646"/>
                      </a:lnTo>
                      <a:lnTo>
                        <a:pt x="11116" y="2677"/>
                      </a:lnTo>
                      <a:lnTo>
                        <a:pt x="12802" y="1154"/>
                      </a:lnTo>
                      <a:lnTo>
                        <a:pt x="12591" y="969"/>
                      </a:lnTo>
                      <a:lnTo>
                        <a:pt x="11116" y="2262"/>
                      </a:lnTo>
                      <a:lnTo>
                        <a:pt x="11063" y="0"/>
                      </a:lnTo>
                      <a:lnTo>
                        <a:pt x="10642" y="0"/>
                      </a:lnTo>
                      <a:lnTo>
                        <a:pt x="10589" y="2354"/>
                      </a:lnTo>
                      <a:lnTo>
                        <a:pt x="9009" y="969"/>
                      </a:lnTo>
                      <a:lnTo>
                        <a:pt x="8798" y="1154"/>
                      </a:lnTo>
                      <a:lnTo>
                        <a:pt x="10589" y="2769"/>
                      </a:lnTo>
                      <a:lnTo>
                        <a:pt x="10537" y="3738"/>
                      </a:lnTo>
                      <a:lnTo>
                        <a:pt x="8429" y="1938"/>
                      </a:lnTo>
                      <a:lnTo>
                        <a:pt x="8219" y="2123"/>
                      </a:lnTo>
                      <a:lnTo>
                        <a:pt x="10537" y="4246"/>
                      </a:lnTo>
                      <a:lnTo>
                        <a:pt x="10537" y="4338"/>
                      </a:lnTo>
                      <a:lnTo>
                        <a:pt x="10115" y="7015"/>
                      </a:lnTo>
                      <a:lnTo>
                        <a:pt x="10484" y="7015"/>
                      </a:lnTo>
                      <a:lnTo>
                        <a:pt x="10484" y="8215"/>
                      </a:lnTo>
                      <a:lnTo>
                        <a:pt x="9904" y="8354"/>
                      </a:lnTo>
                      <a:lnTo>
                        <a:pt x="9430" y="8538"/>
                      </a:lnTo>
                      <a:lnTo>
                        <a:pt x="8956" y="8815"/>
                      </a:lnTo>
                      <a:lnTo>
                        <a:pt x="8587" y="9185"/>
                      </a:lnTo>
                      <a:lnTo>
                        <a:pt x="7376" y="8585"/>
                      </a:lnTo>
                      <a:lnTo>
                        <a:pt x="7534" y="8308"/>
                      </a:lnTo>
                      <a:lnTo>
                        <a:pt x="4425" y="7200"/>
                      </a:lnTo>
                      <a:lnTo>
                        <a:pt x="3530" y="4477"/>
                      </a:lnTo>
                      <a:lnTo>
                        <a:pt x="3266" y="4569"/>
                      </a:lnTo>
                      <a:lnTo>
                        <a:pt x="3951" y="6969"/>
                      </a:lnTo>
                      <a:lnTo>
                        <a:pt x="2950" y="6462"/>
                      </a:lnTo>
                      <a:lnTo>
                        <a:pt x="2265" y="4431"/>
                      </a:lnTo>
                      <a:lnTo>
                        <a:pt x="2002" y="4523"/>
                      </a:lnTo>
                      <a:lnTo>
                        <a:pt x="2529" y="6277"/>
                      </a:lnTo>
                      <a:lnTo>
                        <a:pt x="263" y="5169"/>
                      </a:lnTo>
                      <a:lnTo>
                        <a:pt x="53" y="5492"/>
                      </a:lnTo>
                      <a:lnTo>
                        <a:pt x="2318" y="6738"/>
                      </a:lnTo>
                      <a:lnTo>
                        <a:pt x="211" y="7246"/>
                      </a:lnTo>
                      <a:lnTo>
                        <a:pt x="263" y="7477"/>
                      </a:lnTo>
                      <a:lnTo>
                        <a:pt x="2740" y="6923"/>
                      </a:lnTo>
                      <a:lnTo>
                        <a:pt x="3740" y="7477"/>
                      </a:lnTo>
                      <a:lnTo>
                        <a:pt x="896" y="8169"/>
                      </a:lnTo>
                      <a:lnTo>
                        <a:pt x="948" y="8400"/>
                      </a:lnTo>
                      <a:lnTo>
                        <a:pt x="4215" y="7708"/>
                      </a:lnTo>
                      <a:lnTo>
                        <a:pt x="4320" y="7754"/>
                      </a:lnTo>
                      <a:lnTo>
                        <a:pt x="6796" y="9462"/>
                      </a:lnTo>
                      <a:lnTo>
                        <a:pt x="7007" y="9185"/>
                      </a:lnTo>
                      <a:lnTo>
                        <a:pt x="8166" y="9785"/>
                      </a:lnTo>
                      <a:lnTo>
                        <a:pt x="8008" y="10292"/>
                      </a:lnTo>
                      <a:lnTo>
                        <a:pt x="7955" y="10800"/>
                      </a:lnTo>
                      <a:lnTo>
                        <a:pt x="8008" y="11215"/>
                      </a:lnTo>
                      <a:lnTo>
                        <a:pt x="8166" y="11677"/>
                      </a:lnTo>
                      <a:lnTo>
                        <a:pt x="6954" y="12277"/>
                      </a:lnTo>
                      <a:lnTo>
                        <a:pt x="6743" y="12000"/>
                      </a:lnTo>
                      <a:lnTo>
                        <a:pt x="4057" y="13800"/>
                      </a:lnTo>
                      <a:lnTo>
                        <a:pt x="948" y="13154"/>
                      </a:lnTo>
                      <a:lnTo>
                        <a:pt x="896" y="13385"/>
                      </a:lnTo>
                      <a:lnTo>
                        <a:pt x="3582" y="14077"/>
                      </a:lnTo>
                      <a:lnTo>
                        <a:pt x="2634" y="14585"/>
                      </a:lnTo>
                      <a:lnTo>
                        <a:pt x="263" y="14077"/>
                      </a:lnTo>
                      <a:lnTo>
                        <a:pt x="211" y="14308"/>
                      </a:lnTo>
                      <a:lnTo>
                        <a:pt x="2213" y="14815"/>
                      </a:lnTo>
                      <a:lnTo>
                        <a:pt x="0" y="15969"/>
                      </a:lnTo>
                      <a:lnTo>
                        <a:pt x="211" y="16338"/>
                      </a:lnTo>
                      <a:lnTo>
                        <a:pt x="2529" y="15185"/>
                      </a:lnTo>
                      <a:lnTo>
                        <a:pt x="2002" y="17031"/>
                      </a:lnTo>
                      <a:lnTo>
                        <a:pt x="2265" y="17123"/>
                      </a:lnTo>
                      <a:lnTo>
                        <a:pt x="3003" y="14954"/>
                      </a:lnTo>
                      <a:lnTo>
                        <a:pt x="4004" y="14492"/>
                      </a:lnTo>
                      <a:lnTo>
                        <a:pt x="3266" y="17031"/>
                      </a:lnTo>
                      <a:lnTo>
                        <a:pt x="3530" y="17077"/>
                      </a:lnTo>
                      <a:lnTo>
                        <a:pt x="4478" y="14262"/>
                      </a:lnTo>
                      <a:lnTo>
                        <a:pt x="4583" y="14215"/>
                      </a:lnTo>
                      <a:lnTo>
                        <a:pt x="7481" y="13154"/>
                      </a:lnTo>
                      <a:lnTo>
                        <a:pt x="7323" y="12877"/>
                      </a:lnTo>
                      <a:lnTo>
                        <a:pt x="8535" y="12277"/>
                      </a:lnTo>
                      <a:lnTo>
                        <a:pt x="8903" y="12646"/>
                      </a:lnTo>
                      <a:lnTo>
                        <a:pt x="9325" y="12923"/>
                      </a:lnTo>
                      <a:lnTo>
                        <a:pt x="9799" y="13108"/>
                      </a:lnTo>
                      <a:lnTo>
                        <a:pt x="10326" y="13246"/>
                      </a:lnTo>
                      <a:lnTo>
                        <a:pt x="10379" y="14400"/>
                      </a:lnTo>
                      <a:lnTo>
                        <a:pt x="10010" y="14400"/>
                      </a:lnTo>
                      <a:lnTo>
                        <a:pt x="10431" y="17354"/>
                      </a:lnTo>
                      <a:lnTo>
                        <a:pt x="8219" y="19431"/>
                      </a:lnTo>
                      <a:lnTo>
                        <a:pt x="8429" y="19615"/>
                      </a:lnTo>
                      <a:lnTo>
                        <a:pt x="10431" y="17862"/>
                      </a:lnTo>
                      <a:lnTo>
                        <a:pt x="10484" y="18877"/>
                      </a:lnTo>
                      <a:lnTo>
                        <a:pt x="8798" y="20400"/>
                      </a:lnTo>
                      <a:lnTo>
                        <a:pt x="9009" y="20585"/>
                      </a:lnTo>
                      <a:lnTo>
                        <a:pt x="10484" y="19338"/>
                      </a:lnTo>
                      <a:lnTo>
                        <a:pt x="10537" y="21600"/>
                      </a:lnTo>
                      <a:lnTo>
                        <a:pt x="10958" y="21600"/>
                      </a:lnTo>
                      <a:lnTo>
                        <a:pt x="11011" y="19246"/>
                      </a:lnTo>
                      <a:lnTo>
                        <a:pt x="12591" y="20585"/>
                      </a:lnTo>
                      <a:lnTo>
                        <a:pt x="12802" y="20400"/>
                      </a:lnTo>
                      <a:lnTo>
                        <a:pt x="11063" y="18785"/>
                      </a:lnTo>
                      <a:lnTo>
                        <a:pt x="11063" y="17815"/>
                      </a:lnTo>
                      <a:lnTo>
                        <a:pt x="13223" y="19615"/>
                      </a:lnTo>
                      <a:lnTo>
                        <a:pt x="13381" y="19431"/>
                      </a:lnTo>
                      <a:lnTo>
                        <a:pt x="11063" y="17308"/>
                      </a:lnTo>
                      <a:lnTo>
                        <a:pt x="11063" y="17169"/>
                      </a:lnTo>
                      <a:lnTo>
                        <a:pt x="11485" y="14400"/>
                      </a:lnTo>
                      <a:lnTo>
                        <a:pt x="11116" y="14400"/>
                      </a:lnTo>
                      <a:lnTo>
                        <a:pt x="11169" y="13292"/>
                      </a:lnTo>
                      <a:lnTo>
                        <a:pt x="12222" y="13015"/>
                      </a:lnTo>
                      <a:lnTo>
                        <a:pt x="12697" y="12738"/>
                      </a:lnTo>
                      <a:lnTo>
                        <a:pt x="13118" y="12369"/>
                      </a:lnTo>
                      <a:lnTo>
                        <a:pt x="14224" y="12969"/>
                      </a:lnTo>
                      <a:lnTo>
                        <a:pt x="14066" y="13246"/>
                      </a:lnTo>
                      <a:lnTo>
                        <a:pt x="17175" y="14354"/>
                      </a:lnTo>
                      <a:lnTo>
                        <a:pt x="18070" y="17077"/>
                      </a:lnTo>
                      <a:lnTo>
                        <a:pt x="18334" y="17031"/>
                      </a:lnTo>
                      <a:lnTo>
                        <a:pt x="17649" y="14585"/>
                      </a:lnTo>
                      <a:lnTo>
                        <a:pt x="18650" y="15092"/>
                      </a:lnTo>
                      <a:lnTo>
                        <a:pt x="19335" y="17123"/>
                      </a:lnTo>
                      <a:lnTo>
                        <a:pt x="19598" y="17031"/>
                      </a:lnTo>
                      <a:lnTo>
                        <a:pt x="19071" y="15277"/>
                      </a:lnTo>
                      <a:lnTo>
                        <a:pt x="21389" y="16385"/>
                      </a:lnTo>
                      <a:lnTo>
                        <a:pt x="21600" y="16062"/>
                      </a:lnTo>
                      <a:lnTo>
                        <a:pt x="19282" y="14862"/>
                      </a:lnTo>
                      <a:lnTo>
                        <a:pt x="21389" y="14308"/>
                      </a:lnTo>
                      <a:close/>
                      <a:moveTo>
                        <a:pt x="10853" y="12600"/>
                      </a:moveTo>
                      <a:lnTo>
                        <a:pt x="10431" y="12554"/>
                      </a:lnTo>
                      <a:lnTo>
                        <a:pt x="10062" y="12462"/>
                      </a:lnTo>
                      <a:lnTo>
                        <a:pt x="9694" y="12277"/>
                      </a:lnTo>
                      <a:lnTo>
                        <a:pt x="9430" y="12046"/>
                      </a:lnTo>
                      <a:lnTo>
                        <a:pt x="9167" y="11769"/>
                      </a:lnTo>
                      <a:lnTo>
                        <a:pt x="8956" y="11492"/>
                      </a:lnTo>
                      <a:lnTo>
                        <a:pt x="8851" y="11123"/>
                      </a:lnTo>
                      <a:lnTo>
                        <a:pt x="8798" y="10800"/>
                      </a:lnTo>
                      <a:lnTo>
                        <a:pt x="8851" y="10431"/>
                      </a:lnTo>
                      <a:lnTo>
                        <a:pt x="8956" y="10062"/>
                      </a:lnTo>
                      <a:lnTo>
                        <a:pt x="9167" y="9785"/>
                      </a:lnTo>
                      <a:lnTo>
                        <a:pt x="9430" y="9508"/>
                      </a:lnTo>
                      <a:lnTo>
                        <a:pt x="9694" y="9277"/>
                      </a:lnTo>
                      <a:lnTo>
                        <a:pt x="10062" y="9092"/>
                      </a:lnTo>
                      <a:lnTo>
                        <a:pt x="10431" y="9000"/>
                      </a:lnTo>
                      <a:lnTo>
                        <a:pt x="10853" y="8954"/>
                      </a:lnTo>
                      <a:lnTo>
                        <a:pt x="11274" y="9000"/>
                      </a:lnTo>
                      <a:lnTo>
                        <a:pt x="11643" y="9092"/>
                      </a:lnTo>
                      <a:lnTo>
                        <a:pt x="12012" y="9277"/>
                      </a:lnTo>
                      <a:lnTo>
                        <a:pt x="12328" y="9508"/>
                      </a:lnTo>
                      <a:lnTo>
                        <a:pt x="12591" y="9785"/>
                      </a:lnTo>
                      <a:lnTo>
                        <a:pt x="12749" y="10062"/>
                      </a:lnTo>
                      <a:lnTo>
                        <a:pt x="12907" y="10431"/>
                      </a:lnTo>
                      <a:lnTo>
                        <a:pt x="12907" y="11123"/>
                      </a:lnTo>
                      <a:lnTo>
                        <a:pt x="12749" y="11492"/>
                      </a:lnTo>
                      <a:lnTo>
                        <a:pt x="12591" y="11769"/>
                      </a:lnTo>
                      <a:lnTo>
                        <a:pt x="12328" y="12046"/>
                      </a:lnTo>
                      <a:lnTo>
                        <a:pt x="12012" y="12277"/>
                      </a:lnTo>
                      <a:lnTo>
                        <a:pt x="11643" y="12462"/>
                      </a:lnTo>
                      <a:lnTo>
                        <a:pt x="11274" y="12554"/>
                      </a:lnTo>
                      <a:lnTo>
                        <a:pt x="10853" y="12600"/>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7" name="Shape"/>
                <p:cNvSpPr/>
                <p:nvPr/>
              </p:nvSpPr>
              <p:spPr>
                <a:xfrm rot="20957512">
                  <a:off x="423048" y="3773134"/>
                  <a:ext cx="639537" cy="729412"/>
                </a:xfrm>
                <a:custGeom>
                  <a:avLst/>
                  <a:gdLst/>
                  <a:ahLst/>
                  <a:cxnLst>
                    <a:cxn ang="0">
                      <a:pos x="wd2" y="hd2"/>
                    </a:cxn>
                    <a:cxn ang="5400000">
                      <a:pos x="wd2" y="hd2"/>
                    </a:cxn>
                    <a:cxn ang="10800000">
                      <a:pos x="wd2" y="hd2"/>
                    </a:cxn>
                    <a:cxn ang="16200000">
                      <a:pos x="wd2" y="hd2"/>
                    </a:cxn>
                  </a:cxnLst>
                  <a:rect l="0" t="0" r="r" b="b"/>
                  <a:pathLst>
                    <a:path w="21600" h="21600" extrusionOk="0">
                      <a:moveTo>
                        <a:pt x="21391" y="14400"/>
                      </a:moveTo>
                      <a:lnTo>
                        <a:pt x="21286" y="13987"/>
                      </a:lnTo>
                      <a:lnTo>
                        <a:pt x="18776" y="14538"/>
                      </a:lnTo>
                      <a:lnTo>
                        <a:pt x="18044" y="14125"/>
                      </a:lnTo>
                      <a:lnTo>
                        <a:pt x="20711" y="13483"/>
                      </a:lnTo>
                      <a:lnTo>
                        <a:pt x="20606" y="13070"/>
                      </a:lnTo>
                      <a:lnTo>
                        <a:pt x="17311" y="13758"/>
                      </a:lnTo>
                      <a:lnTo>
                        <a:pt x="13546" y="11786"/>
                      </a:lnTo>
                      <a:lnTo>
                        <a:pt x="14173" y="10823"/>
                      </a:lnTo>
                      <a:lnTo>
                        <a:pt x="13598" y="9997"/>
                      </a:lnTo>
                      <a:lnTo>
                        <a:pt x="17468" y="7934"/>
                      </a:lnTo>
                      <a:lnTo>
                        <a:pt x="20606" y="8622"/>
                      </a:lnTo>
                      <a:lnTo>
                        <a:pt x="20711" y="8209"/>
                      </a:lnTo>
                      <a:lnTo>
                        <a:pt x="18148" y="7567"/>
                      </a:lnTo>
                      <a:lnTo>
                        <a:pt x="18880" y="7200"/>
                      </a:lnTo>
                      <a:lnTo>
                        <a:pt x="21286" y="7704"/>
                      </a:lnTo>
                      <a:lnTo>
                        <a:pt x="21391" y="7292"/>
                      </a:lnTo>
                      <a:lnTo>
                        <a:pt x="19560" y="6833"/>
                      </a:lnTo>
                      <a:lnTo>
                        <a:pt x="21600" y="5732"/>
                      </a:lnTo>
                      <a:lnTo>
                        <a:pt x="21286" y="5228"/>
                      </a:lnTo>
                      <a:lnTo>
                        <a:pt x="19090" y="6329"/>
                      </a:lnTo>
                      <a:lnTo>
                        <a:pt x="19613" y="4586"/>
                      </a:lnTo>
                      <a:lnTo>
                        <a:pt x="19142" y="4494"/>
                      </a:lnTo>
                      <a:lnTo>
                        <a:pt x="18410" y="6650"/>
                      </a:lnTo>
                      <a:lnTo>
                        <a:pt x="17677" y="7017"/>
                      </a:lnTo>
                      <a:lnTo>
                        <a:pt x="18357" y="4632"/>
                      </a:lnTo>
                      <a:lnTo>
                        <a:pt x="17887" y="4494"/>
                      </a:lnTo>
                      <a:lnTo>
                        <a:pt x="16945" y="7338"/>
                      </a:lnTo>
                      <a:lnTo>
                        <a:pt x="13127" y="9172"/>
                      </a:lnTo>
                      <a:lnTo>
                        <a:pt x="12500" y="8255"/>
                      </a:lnTo>
                      <a:lnTo>
                        <a:pt x="11349" y="8255"/>
                      </a:lnTo>
                      <a:lnTo>
                        <a:pt x="11297" y="4311"/>
                      </a:lnTo>
                      <a:lnTo>
                        <a:pt x="13493" y="2293"/>
                      </a:lnTo>
                      <a:lnTo>
                        <a:pt x="13180" y="1972"/>
                      </a:lnTo>
                      <a:lnTo>
                        <a:pt x="11245" y="3623"/>
                      </a:lnTo>
                      <a:lnTo>
                        <a:pt x="11245" y="2843"/>
                      </a:lnTo>
                      <a:lnTo>
                        <a:pt x="12918" y="1330"/>
                      </a:lnTo>
                      <a:lnTo>
                        <a:pt x="12604" y="1055"/>
                      </a:lnTo>
                      <a:lnTo>
                        <a:pt x="11245" y="2155"/>
                      </a:lnTo>
                      <a:lnTo>
                        <a:pt x="11192" y="0"/>
                      </a:lnTo>
                      <a:lnTo>
                        <a:pt x="10512" y="0"/>
                      </a:lnTo>
                      <a:lnTo>
                        <a:pt x="10512" y="2247"/>
                      </a:lnTo>
                      <a:lnTo>
                        <a:pt x="9048" y="1009"/>
                      </a:lnTo>
                      <a:lnTo>
                        <a:pt x="8682" y="1330"/>
                      </a:lnTo>
                      <a:lnTo>
                        <a:pt x="10460" y="2935"/>
                      </a:lnTo>
                      <a:lnTo>
                        <a:pt x="10460" y="3669"/>
                      </a:lnTo>
                      <a:lnTo>
                        <a:pt x="8473" y="1972"/>
                      </a:lnTo>
                      <a:lnTo>
                        <a:pt x="8107" y="2293"/>
                      </a:lnTo>
                      <a:lnTo>
                        <a:pt x="10460" y="4403"/>
                      </a:lnTo>
                      <a:lnTo>
                        <a:pt x="10355" y="8255"/>
                      </a:lnTo>
                      <a:lnTo>
                        <a:pt x="9205" y="8255"/>
                      </a:lnTo>
                      <a:lnTo>
                        <a:pt x="8682" y="9126"/>
                      </a:lnTo>
                      <a:lnTo>
                        <a:pt x="4655" y="7200"/>
                      </a:lnTo>
                      <a:lnTo>
                        <a:pt x="3713" y="4494"/>
                      </a:lnTo>
                      <a:lnTo>
                        <a:pt x="3243" y="4632"/>
                      </a:lnTo>
                      <a:lnTo>
                        <a:pt x="3923" y="6879"/>
                      </a:lnTo>
                      <a:lnTo>
                        <a:pt x="3138" y="6512"/>
                      </a:lnTo>
                      <a:lnTo>
                        <a:pt x="2458" y="4448"/>
                      </a:lnTo>
                      <a:lnTo>
                        <a:pt x="2040" y="4586"/>
                      </a:lnTo>
                      <a:lnTo>
                        <a:pt x="2458" y="6191"/>
                      </a:lnTo>
                      <a:lnTo>
                        <a:pt x="366" y="5182"/>
                      </a:lnTo>
                      <a:lnTo>
                        <a:pt x="52" y="5641"/>
                      </a:lnTo>
                      <a:lnTo>
                        <a:pt x="2197" y="6787"/>
                      </a:lnTo>
                      <a:lnTo>
                        <a:pt x="262" y="7292"/>
                      </a:lnTo>
                      <a:lnTo>
                        <a:pt x="366" y="7704"/>
                      </a:lnTo>
                      <a:lnTo>
                        <a:pt x="2877" y="7154"/>
                      </a:lnTo>
                      <a:lnTo>
                        <a:pt x="3556" y="7521"/>
                      </a:lnTo>
                      <a:lnTo>
                        <a:pt x="889" y="8209"/>
                      </a:lnTo>
                      <a:lnTo>
                        <a:pt x="1046" y="8622"/>
                      </a:lnTo>
                      <a:lnTo>
                        <a:pt x="4289" y="7934"/>
                      </a:lnTo>
                      <a:lnTo>
                        <a:pt x="8159" y="9952"/>
                      </a:lnTo>
                      <a:lnTo>
                        <a:pt x="7584" y="10823"/>
                      </a:lnTo>
                      <a:lnTo>
                        <a:pt x="8107" y="11648"/>
                      </a:lnTo>
                      <a:lnTo>
                        <a:pt x="4184" y="13712"/>
                      </a:lnTo>
                      <a:lnTo>
                        <a:pt x="1046" y="13070"/>
                      </a:lnTo>
                      <a:lnTo>
                        <a:pt x="889" y="13483"/>
                      </a:lnTo>
                      <a:lnTo>
                        <a:pt x="3452" y="14125"/>
                      </a:lnTo>
                      <a:lnTo>
                        <a:pt x="2720" y="14492"/>
                      </a:lnTo>
                      <a:lnTo>
                        <a:pt x="366" y="13987"/>
                      </a:lnTo>
                      <a:lnTo>
                        <a:pt x="262" y="14400"/>
                      </a:lnTo>
                      <a:lnTo>
                        <a:pt x="2092" y="14859"/>
                      </a:lnTo>
                      <a:lnTo>
                        <a:pt x="0" y="15959"/>
                      </a:lnTo>
                      <a:lnTo>
                        <a:pt x="314" y="16418"/>
                      </a:lnTo>
                      <a:lnTo>
                        <a:pt x="2510" y="15363"/>
                      </a:lnTo>
                      <a:lnTo>
                        <a:pt x="2040" y="17106"/>
                      </a:lnTo>
                      <a:lnTo>
                        <a:pt x="2458" y="17197"/>
                      </a:lnTo>
                      <a:lnTo>
                        <a:pt x="3190" y="15042"/>
                      </a:lnTo>
                      <a:lnTo>
                        <a:pt x="3923" y="14675"/>
                      </a:lnTo>
                      <a:lnTo>
                        <a:pt x="3243" y="17060"/>
                      </a:lnTo>
                      <a:lnTo>
                        <a:pt x="3713" y="17152"/>
                      </a:lnTo>
                      <a:lnTo>
                        <a:pt x="4655" y="14308"/>
                      </a:lnTo>
                      <a:lnTo>
                        <a:pt x="8577" y="12428"/>
                      </a:lnTo>
                      <a:lnTo>
                        <a:pt x="9205" y="13391"/>
                      </a:lnTo>
                      <a:lnTo>
                        <a:pt x="10251" y="13391"/>
                      </a:lnTo>
                      <a:lnTo>
                        <a:pt x="10355" y="17335"/>
                      </a:lnTo>
                      <a:lnTo>
                        <a:pt x="8107" y="19399"/>
                      </a:lnTo>
                      <a:lnTo>
                        <a:pt x="8473" y="19674"/>
                      </a:lnTo>
                      <a:lnTo>
                        <a:pt x="10355" y="18069"/>
                      </a:lnTo>
                      <a:lnTo>
                        <a:pt x="10355" y="18803"/>
                      </a:lnTo>
                      <a:lnTo>
                        <a:pt x="8682" y="20362"/>
                      </a:lnTo>
                      <a:lnTo>
                        <a:pt x="9048" y="20637"/>
                      </a:lnTo>
                      <a:lnTo>
                        <a:pt x="10408" y="19490"/>
                      </a:lnTo>
                      <a:lnTo>
                        <a:pt x="10460" y="21600"/>
                      </a:lnTo>
                      <a:lnTo>
                        <a:pt x="11088" y="21600"/>
                      </a:lnTo>
                      <a:lnTo>
                        <a:pt x="11140" y="19399"/>
                      </a:lnTo>
                      <a:lnTo>
                        <a:pt x="12604" y="20637"/>
                      </a:lnTo>
                      <a:lnTo>
                        <a:pt x="12918" y="20362"/>
                      </a:lnTo>
                      <a:lnTo>
                        <a:pt x="11140" y="18711"/>
                      </a:lnTo>
                      <a:lnTo>
                        <a:pt x="11140" y="17977"/>
                      </a:lnTo>
                      <a:lnTo>
                        <a:pt x="13180" y="19674"/>
                      </a:lnTo>
                      <a:lnTo>
                        <a:pt x="13493" y="19353"/>
                      </a:lnTo>
                      <a:lnTo>
                        <a:pt x="11192" y="17243"/>
                      </a:lnTo>
                      <a:lnTo>
                        <a:pt x="11245" y="13391"/>
                      </a:lnTo>
                      <a:lnTo>
                        <a:pt x="12500" y="13391"/>
                      </a:lnTo>
                      <a:lnTo>
                        <a:pt x="13075" y="12566"/>
                      </a:lnTo>
                      <a:lnTo>
                        <a:pt x="16998" y="14446"/>
                      </a:lnTo>
                      <a:lnTo>
                        <a:pt x="17887" y="17152"/>
                      </a:lnTo>
                      <a:lnTo>
                        <a:pt x="18357" y="17060"/>
                      </a:lnTo>
                      <a:lnTo>
                        <a:pt x="17730" y="14813"/>
                      </a:lnTo>
                      <a:lnTo>
                        <a:pt x="18462" y="15134"/>
                      </a:lnTo>
                      <a:lnTo>
                        <a:pt x="19142" y="17197"/>
                      </a:lnTo>
                      <a:lnTo>
                        <a:pt x="19613" y="17106"/>
                      </a:lnTo>
                      <a:lnTo>
                        <a:pt x="19142" y="15455"/>
                      </a:lnTo>
                      <a:lnTo>
                        <a:pt x="21234" y="16510"/>
                      </a:lnTo>
                      <a:lnTo>
                        <a:pt x="21600" y="16005"/>
                      </a:lnTo>
                      <a:lnTo>
                        <a:pt x="19403" y="14859"/>
                      </a:lnTo>
                      <a:lnTo>
                        <a:pt x="21391" y="14400"/>
                      </a:lnTo>
                      <a:close/>
                      <a:moveTo>
                        <a:pt x="11924" y="12474"/>
                      </a:moveTo>
                      <a:lnTo>
                        <a:pt x="9832" y="12474"/>
                      </a:lnTo>
                      <a:lnTo>
                        <a:pt x="8786" y="10823"/>
                      </a:lnTo>
                      <a:lnTo>
                        <a:pt x="9832" y="9172"/>
                      </a:lnTo>
                      <a:lnTo>
                        <a:pt x="11924" y="9172"/>
                      </a:lnTo>
                      <a:lnTo>
                        <a:pt x="12970" y="10823"/>
                      </a:lnTo>
                      <a:lnTo>
                        <a:pt x="11924" y="12474"/>
                      </a:lnTo>
                      <a:close/>
                    </a:path>
                  </a:pathLst>
                </a:custGeom>
                <a:noFill/>
                <a:ln w="9525" cap="flat">
                  <a:solidFill>
                    <a:srgbClr val="FEFFFF">
                      <a:alpha val="25881"/>
                    </a:srgbClr>
                  </a:solidFill>
                  <a:prstDash val="solid"/>
                  <a:round/>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sp>
              <p:nvSpPr>
                <p:cNvPr id="18" name="Shape"/>
                <p:cNvSpPr/>
                <p:nvPr/>
              </p:nvSpPr>
              <p:spPr>
                <a:xfrm rot="924218">
                  <a:off x="581205" y="1742055"/>
                  <a:ext cx="766358" cy="868938"/>
                </a:xfrm>
                <a:custGeom>
                  <a:avLst/>
                  <a:gdLst/>
                  <a:ahLst/>
                  <a:cxnLst>
                    <a:cxn ang="0">
                      <a:pos x="wd2" y="hd2"/>
                    </a:cxn>
                    <a:cxn ang="5400000">
                      <a:pos x="wd2" y="hd2"/>
                    </a:cxn>
                    <a:cxn ang="10800000">
                      <a:pos x="wd2" y="hd2"/>
                    </a:cxn>
                    <a:cxn ang="16200000">
                      <a:pos x="wd2" y="hd2"/>
                    </a:cxn>
                  </a:cxnLst>
                  <a:rect l="0" t="0" r="r" b="b"/>
                  <a:pathLst>
                    <a:path w="21600" h="21600" extrusionOk="0">
                      <a:moveTo>
                        <a:pt x="21325" y="14258"/>
                      </a:moveTo>
                      <a:lnTo>
                        <a:pt x="21256" y="14016"/>
                      </a:lnTo>
                      <a:lnTo>
                        <a:pt x="18780" y="14562"/>
                      </a:lnTo>
                      <a:lnTo>
                        <a:pt x="17885" y="14076"/>
                      </a:lnTo>
                      <a:lnTo>
                        <a:pt x="20706" y="13348"/>
                      </a:lnTo>
                      <a:lnTo>
                        <a:pt x="20568" y="13045"/>
                      </a:lnTo>
                      <a:lnTo>
                        <a:pt x="17335" y="13773"/>
                      </a:lnTo>
                      <a:lnTo>
                        <a:pt x="15822" y="12984"/>
                      </a:lnTo>
                      <a:lnTo>
                        <a:pt x="13758" y="11346"/>
                      </a:lnTo>
                      <a:lnTo>
                        <a:pt x="13827" y="10739"/>
                      </a:lnTo>
                      <a:lnTo>
                        <a:pt x="13827" y="10254"/>
                      </a:lnTo>
                      <a:lnTo>
                        <a:pt x="15959" y="8555"/>
                      </a:lnTo>
                      <a:lnTo>
                        <a:pt x="17473" y="7706"/>
                      </a:lnTo>
                      <a:lnTo>
                        <a:pt x="20568" y="8434"/>
                      </a:lnTo>
                      <a:lnTo>
                        <a:pt x="20706" y="8130"/>
                      </a:lnTo>
                      <a:lnTo>
                        <a:pt x="18023" y="7463"/>
                      </a:lnTo>
                      <a:lnTo>
                        <a:pt x="18917" y="6978"/>
                      </a:lnTo>
                      <a:lnTo>
                        <a:pt x="21256" y="7463"/>
                      </a:lnTo>
                      <a:lnTo>
                        <a:pt x="21325" y="7160"/>
                      </a:lnTo>
                      <a:lnTo>
                        <a:pt x="19399" y="6674"/>
                      </a:lnTo>
                      <a:lnTo>
                        <a:pt x="21600" y="5521"/>
                      </a:lnTo>
                      <a:lnTo>
                        <a:pt x="21325" y="5157"/>
                      </a:lnTo>
                      <a:lnTo>
                        <a:pt x="19055" y="6249"/>
                      </a:lnTo>
                      <a:lnTo>
                        <a:pt x="19536" y="4429"/>
                      </a:lnTo>
                      <a:lnTo>
                        <a:pt x="19192" y="4369"/>
                      </a:lnTo>
                      <a:lnTo>
                        <a:pt x="18504" y="6492"/>
                      </a:lnTo>
                      <a:lnTo>
                        <a:pt x="17610" y="6978"/>
                      </a:lnTo>
                      <a:lnTo>
                        <a:pt x="18298" y="4490"/>
                      </a:lnTo>
                      <a:lnTo>
                        <a:pt x="17954" y="4369"/>
                      </a:lnTo>
                      <a:lnTo>
                        <a:pt x="16991" y="7220"/>
                      </a:lnTo>
                      <a:lnTo>
                        <a:pt x="15478" y="8009"/>
                      </a:lnTo>
                      <a:lnTo>
                        <a:pt x="12864" y="8737"/>
                      </a:lnTo>
                      <a:lnTo>
                        <a:pt x="12382" y="8434"/>
                      </a:lnTo>
                      <a:lnTo>
                        <a:pt x="11832" y="8252"/>
                      </a:lnTo>
                      <a:lnTo>
                        <a:pt x="11213" y="5643"/>
                      </a:lnTo>
                      <a:lnTo>
                        <a:pt x="11144" y="4126"/>
                      </a:lnTo>
                      <a:lnTo>
                        <a:pt x="13414" y="2063"/>
                      </a:lnTo>
                      <a:lnTo>
                        <a:pt x="13139" y="1881"/>
                      </a:lnTo>
                      <a:lnTo>
                        <a:pt x="11144" y="3580"/>
                      </a:lnTo>
                      <a:lnTo>
                        <a:pt x="11144" y="2609"/>
                      </a:lnTo>
                      <a:lnTo>
                        <a:pt x="12795" y="1092"/>
                      </a:lnTo>
                      <a:lnTo>
                        <a:pt x="12589" y="910"/>
                      </a:lnTo>
                      <a:lnTo>
                        <a:pt x="11144" y="2184"/>
                      </a:lnTo>
                      <a:lnTo>
                        <a:pt x="11075" y="0"/>
                      </a:lnTo>
                      <a:lnTo>
                        <a:pt x="10594" y="0"/>
                      </a:lnTo>
                      <a:lnTo>
                        <a:pt x="10525" y="2245"/>
                      </a:lnTo>
                      <a:lnTo>
                        <a:pt x="8943" y="910"/>
                      </a:lnTo>
                      <a:lnTo>
                        <a:pt x="8736" y="1092"/>
                      </a:lnTo>
                      <a:lnTo>
                        <a:pt x="10525" y="2730"/>
                      </a:lnTo>
                      <a:lnTo>
                        <a:pt x="10456" y="3640"/>
                      </a:lnTo>
                      <a:lnTo>
                        <a:pt x="8392" y="1881"/>
                      </a:lnTo>
                      <a:lnTo>
                        <a:pt x="8117" y="2063"/>
                      </a:lnTo>
                      <a:lnTo>
                        <a:pt x="10456" y="4187"/>
                      </a:lnTo>
                      <a:lnTo>
                        <a:pt x="10456" y="5764"/>
                      </a:lnTo>
                      <a:lnTo>
                        <a:pt x="9837" y="8191"/>
                      </a:lnTo>
                      <a:lnTo>
                        <a:pt x="8874" y="8676"/>
                      </a:lnTo>
                      <a:lnTo>
                        <a:pt x="5985" y="7888"/>
                      </a:lnTo>
                      <a:lnTo>
                        <a:pt x="4471" y="7099"/>
                      </a:lnTo>
                      <a:lnTo>
                        <a:pt x="3577" y="4369"/>
                      </a:lnTo>
                      <a:lnTo>
                        <a:pt x="3233" y="4490"/>
                      </a:lnTo>
                      <a:lnTo>
                        <a:pt x="3921" y="6856"/>
                      </a:lnTo>
                      <a:lnTo>
                        <a:pt x="2958" y="6431"/>
                      </a:lnTo>
                      <a:lnTo>
                        <a:pt x="2339" y="4369"/>
                      </a:lnTo>
                      <a:lnTo>
                        <a:pt x="1995" y="4429"/>
                      </a:lnTo>
                      <a:lnTo>
                        <a:pt x="2476" y="6189"/>
                      </a:lnTo>
                      <a:lnTo>
                        <a:pt x="275" y="5097"/>
                      </a:lnTo>
                      <a:lnTo>
                        <a:pt x="0" y="5461"/>
                      </a:lnTo>
                      <a:lnTo>
                        <a:pt x="2270" y="6674"/>
                      </a:lnTo>
                      <a:lnTo>
                        <a:pt x="206" y="7160"/>
                      </a:lnTo>
                      <a:lnTo>
                        <a:pt x="275" y="7463"/>
                      </a:lnTo>
                      <a:lnTo>
                        <a:pt x="2752" y="6917"/>
                      </a:lnTo>
                      <a:lnTo>
                        <a:pt x="3646" y="7402"/>
                      </a:lnTo>
                      <a:lnTo>
                        <a:pt x="894" y="8130"/>
                      </a:lnTo>
                      <a:lnTo>
                        <a:pt x="963" y="8434"/>
                      </a:lnTo>
                      <a:lnTo>
                        <a:pt x="4196" y="7706"/>
                      </a:lnTo>
                      <a:lnTo>
                        <a:pt x="5710" y="8494"/>
                      </a:lnTo>
                      <a:lnTo>
                        <a:pt x="7842" y="10193"/>
                      </a:lnTo>
                      <a:lnTo>
                        <a:pt x="7842" y="11103"/>
                      </a:lnTo>
                      <a:lnTo>
                        <a:pt x="5572" y="12924"/>
                      </a:lnTo>
                      <a:lnTo>
                        <a:pt x="4059" y="13712"/>
                      </a:lnTo>
                      <a:lnTo>
                        <a:pt x="963" y="13045"/>
                      </a:lnTo>
                      <a:lnTo>
                        <a:pt x="894" y="13348"/>
                      </a:lnTo>
                      <a:lnTo>
                        <a:pt x="3508" y="14016"/>
                      </a:lnTo>
                      <a:lnTo>
                        <a:pt x="2614" y="14501"/>
                      </a:lnTo>
                      <a:lnTo>
                        <a:pt x="275" y="14016"/>
                      </a:lnTo>
                      <a:lnTo>
                        <a:pt x="206" y="14258"/>
                      </a:lnTo>
                      <a:lnTo>
                        <a:pt x="2132" y="14804"/>
                      </a:lnTo>
                      <a:lnTo>
                        <a:pt x="0" y="15957"/>
                      </a:lnTo>
                      <a:lnTo>
                        <a:pt x="206" y="16321"/>
                      </a:lnTo>
                      <a:lnTo>
                        <a:pt x="2545" y="15169"/>
                      </a:lnTo>
                      <a:lnTo>
                        <a:pt x="1995" y="17049"/>
                      </a:lnTo>
                      <a:lnTo>
                        <a:pt x="2339" y="17110"/>
                      </a:lnTo>
                      <a:lnTo>
                        <a:pt x="3027" y="14926"/>
                      </a:lnTo>
                      <a:lnTo>
                        <a:pt x="3921" y="14501"/>
                      </a:lnTo>
                      <a:lnTo>
                        <a:pt x="3233" y="16989"/>
                      </a:lnTo>
                      <a:lnTo>
                        <a:pt x="3577" y="17049"/>
                      </a:lnTo>
                      <a:lnTo>
                        <a:pt x="4540" y="14198"/>
                      </a:lnTo>
                      <a:lnTo>
                        <a:pt x="6054" y="13470"/>
                      </a:lnTo>
                      <a:lnTo>
                        <a:pt x="8805" y="12681"/>
                      </a:lnTo>
                      <a:lnTo>
                        <a:pt x="9218" y="12984"/>
                      </a:lnTo>
                      <a:lnTo>
                        <a:pt x="9699" y="13227"/>
                      </a:lnTo>
                      <a:lnTo>
                        <a:pt x="10318" y="15836"/>
                      </a:lnTo>
                      <a:lnTo>
                        <a:pt x="10387" y="17353"/>
                      </a:lnTo>
                      <a:lnTo>
                        <a:pt x="8117" y="19416"/>
                      </a:lnTo>
                      <a:lnTo>
                        <a:pt x="8392" y="19598"/>
                      </a:lnTo>
                      <a:lnTo>
                        <a:pt x="10387" y="17899"/>
                      </a:lnTo>
                      <a:lnTo>
                        <a:pt x="10387" y="18809"/>
                      </a:lnTo>
                      <a:lnTo>
                        <a:pt x="8736" y="20387"/>
                      </a:lnTo>
                      <a:lnTo>
                        <a:pt x="8943" y="20569"/>
                      </a:lnTo>
                      <a:lnTo>
                        <a:pt x="10456" y="19355"/>
                      </a:lnTo>
                      <a:lnTo>
                        <a:pt x="10456" y="21600"/>
                      </a:lnTo>
                      <a:lnTo>
                        <a:pt x="11006" y="21600"/>
                      </a:lnTo>
                      <a:lnTo>
                        <a:pt x="11006" y="19294"/>
                      </a:lnTo>
                      <a:lnTo>
                        <a:pt x="12589" y="20569"/>
                      </a:lnTo>
                      <a:lnTo>
                        <a:pt x="12795" y="20387"/>
                      </a:lnTo>
                      <a:lnTo>
                        <a:pt x="11006" y="18748"/>
                      </a:lnTo>
                      <a:lnTo>
                        <a:pt x="11075" y="17838"/>
                      </a:lnTo>
                      <a:lnTo>
                        <a:pt x="13139" y="19598"/>
                      </a:lnTo>
                      <a:lnTo>
                        <a:pt x="13414" y="19416"/>
                      </a:lnTo>
                      <a:lnTo>
                        <a:pt x="11075" y="17231"/>
                      </a:lnTo>
                      <a:lnTo>
                        <a:pt x="11075" y="15715"/>
                      </a:lnTo>
                      <a:lnTo>
                        <a:pt x="11694" y="13288"/>
                      </a:lnTo>
                      <a:lnTo>
                        <a:pt x="12245" y="13106"/>
                      </a:lnTo>
                      <a:lnTo>
                        <a:pt x="12726" y="12802"/>
                      </a:lnTo>
                      <a:lnTo>
                        <a:pt x="15546" y="13591"/>
                      </a:lnTo>
                      <a:lnTo>
                        <a:pt x="17060" y="14319"/>
                      </a:lnTo>
                      <a:lnTo>
                        <a:pt x="17954" y="17049"/>
                      </a:lnTo>
                      <a:lnTo>
                        <a:pt x="18298" y="16989"/>
                      </a:lnTo>
                      <a:lnTo>
                        <a:pt x="17610" y="14622"/>
                      </a:lnTo>
                      <a:lnTo>
                        <a:pt x="18573" y="15047"/>
                      </a:lnTo>
                      <a:lnTo>
                        <a:pt x="19192" y="17110"/>
                      </a:lnTo>
                      <a:lnTo>
                        <a:pt x="19536" y="17049"/>
                      </a:lnTo>
                      <a:lnTo>
                        <a:pt x="19055" y="15290"/>
                      </a:lnTo>
                      <a:lnTo>
                        <a:pt x="21256" y="16382"/>
                      </a:lnTo>
                      <a:lnTo>
                        <a:pt x="21531" y="16018"/>
                      </a:lnTo>
                      <a:lnTo>
                        <a:pt x="19261" y="14804"/>
                      </a:lnTo>
                      <a:lnTo>
                        <a:pt x="21325" y="14258"/>
                      </a:lnTo>
                      <a:close/>
                      <a:moveTo>
                        <a:pt x="10800" y="12438"/>
                      </a:moveTo>
                      <a:lnTo>
                        <a:pt x="10112" y="12317"/>
                      </a:lnTo>
                      <a:lnTo>
                        <a:pt x="9768" y="12135"/>
                      </a:lnTo>
                      <a:lnTo>
                        <a:pt x="9493" y="11953"/>
                      </a:lnTo>
                      <a:lnTo>
                        <a:pt x="9218" y="11649"/>
                      </a:lnTo>
                      <a:lnTo>
                        <a:pt x="9080" y="11407"/>
                      </a:lnTo>
                      <a:lnTo>
                        <a:pt x="8943" y="11043"/>
                      </a:lnTo>
                      <a:lnTo>
                        <a:pt x="8943" y="10375"/>
                      </a:lnTo>
                      <a:lnTo>
                        <a:pt x="9218" y="9769"/>
                      </a:lnTo>
                      <a:lnTo>
                        <a:pt x="9493" y="9526"/>
                      </a:lnTo>
                      <a:lnTo>
                        <a:pt x="9768" y="9344"/>
                      </a:lnTo>
                      <a:lnTo>
                        <a:pt x="10112" y="9162"/>
                      </a:lnTo>
                      <a:lnTo>
                        <a:pt x="10800" y="9040"/>
                      </a:lnTo>
                      <a:lnTo>
                        <a:pt x="11213" y="9101"/>
                      </a:lnTo>
                      <a:lnTo>
                        <a:pt x="11557" y="9162"/>
                      </a:lnTo>
                      <a:lnTo>
                        <a:pt x="11901" y="9344"/>
                      </a:lnTo>
                      <a:lnTo>
                        <a:pt x="12176" y="9526"/>
                      </a:lnTo>
                      <a:lnTo>
                        <a:pt x="12451" y="9769"/>
                      </a:lnTo>
                      <a:lnTo>
                        <a:pt x="12726" y="10375"/>
                      </a:lnTo>
                      <a:lnTo>
                        <a:pt x="12726" y="11043"/>
                      </a:lnTo>
                      <a:lnTo>
                        <a:pt x="12589" y="11407"/>
                      </a:lnTo>
                      <a:lnTo>
                        <a:pt x="12451" y="11649"/>
                      </a:lnTo>
                      <a:lnTo>
                        <a:pt x="12176" y="11953"/>
                      </a:lnTo>
                      <a:lnTo>
                        <a:pt x="11901" y="12135"/>
                      </a:lnTo>
                      <a:lnTo>
                        <a:pt x="11557" y="12317"/>
                      </a:lnTo>
                      <a:lnTo>
                        <a:pt x="11213" y="12378"/>
                      </a:lnTo>
                      <a:lnTo>
                        <a:pt x="10800" y="12438"/>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grpSp>
        <p:pic>
          <p:nvPicPr>
            <p:cNvPr id="21" name="image.png" descr="image.png"/>
            <p:cNvPicPr>
              <a:picLocks noChangeAspect="1"/>
            </p:cNvPicPr>
            <p:nvPr/>
          </p:nvPicPr>
          <p:blipFill>
            <a:blip r:embed="rId18"/>
            <a:stretch>
              <a:fillRect/>
            </a:stretch>
          </p:blipFill>
          <p:spPr>
            <a:xfrm>
              <a:off x="1719072" y="2767583"/>
              <a:ext cx="1060705" cy="1371601"/>
            </a:xfrm>
            <a:prstGeom prst="rect">
              <a:avLst/>
            </a:prstGeom>
            <a:ln w="12700" cap="flat">
              <a:noFill/>
              <a:miter lim="400000"/>
            </a:ln>
            <a:effectLst/>
          </p:spPr>
        </p:pic>
        <p:pic>
          <p:nvPicPr>
            <p:cNvPr id="22" name="image.png" descr="image.png"/>
            <p:cNvPicPr>
              <a:picLocks noChangeAspect="1"/>
            </p:cNvPicPr>
            <p:nvPr/>
          </p:nvPicPr>
          <p:blipFill>
            <a:blip r:embed="rId19"/>
            <a:stretch>
              <a:fillRect/>
            </a:stretch>
          </p:blipFill>
          <p:spPr>
            <a:xfrm>
              <a:off x="0" y="5900927"/>
              <a:ext cx="1505713" cy="1085088"/>
            </a:xfrm>
            <a:prstGeom prst="rect">
              <a:avLst/>
            </a:prstGeom>
            <a:ln w="12700" cap="flat">
              <a:noFill/>
              <a:miter lim="400000"/>
            </a:ln>
            <a:effectLst/>
          </p:spPr>
        </p:pic>
        <p:sp>
          <p:nvSpPr>
            <p:cNvPr id="23" name="Shape"/>
            <p:cNvSpPr/>
            <p:nvPr/>
          </p:nvSpPr>
          <p:spPr>
            <a:xfrm>
              <a:off x="1676589" y="6319206"/>
              <a:ext cx="976109" cy="550363"/>
            </a:xfrm>
            <a:custGeom>
              <a:avLst/>
              <a:gdLst/>
              <a:ahLst/>
              <a:cxnLst>
                <a:cxn ang="0">
                  <a:pos x="wd2" y="hd2"/>
                </a:cxn>
                <a:cxn ang="5400000">
                  <a:pos x="wd2" y="hd2"/>
                </a:cxn>
                <a:cxn ang="10800000">
                  <a:pos x="wd2" y="hd2"/>
                </a:cxn>
                <a:cxn ang="16200000">
                  <a:pos x="wd2" y="hd2"/>
                </a:cxn>
              </a:cxnLst>
              <a:rect l="0" t="0" r="r" b="b"/>
              <a:pathLst>
                <a:path w="21600" h="21600" extrusionOk="0">
                  <a:moveTo>
                    <a:pt x="21378" y="14190"/>
                  </a:moveTo>
                  <a:lnTo>
                    <a:pt x="21378" y="13559"/>
                  </a:lnTo>
                  <a:lnTo>
                    <a:pt x="16800" y="13874"/>
                  </a:lnTo>
                  <a:lnTo>
                    <a:pt x="19111" y="9145"/>
                  </a:lnTo>
                  <a:lnTo>
                    <a:pt x="21600" y="8750"/>
                  </a:lnTo>
                  <a:lnTo>
                    <a:pt x="21600" y="8277"/>
                  </a:lnTo>
                  <a:lnTo>
                    <a:pt x="19422" y="8435"/>
                  </a:lnTo>
                  <a:lnTo>
                    <a:pt x="21200" y="4809"/>
                  </a:lnTo>
                  <a:lnTo>
                    <a:pt x="20889" y="4257"/>
                  </a:lnTo>
                  <a:lnTo>
                    <a:pt x="18978" y="7883"/>
                  </a:lnTo>
                  <a:lnTo>
                    <a:pt x="18800" y="3863"/>
                  </a:lnTo>
                  <a:lnTo>
                    <a:pt x="18533" y="3863"/>
                  </a:lnTo>
                  <a:lnTo>
                    <a:pt x="18622" y="8593"/>
                  </a:lnTo>
                  <a:lnTo>
                    <a:pt x="16489" y="12613"/>
                  </a:lnTo>
                  <a:lnTo>
                    <a:pt x="16178" y="4809"/>
                  </a:lnTo>
                  <a:lnTo>
                    <a:pt x="15867" y="4809"/>
                  </a:lnTo>
                  <a:lnTo>
                    <a:pt x="16000" y="13559"/>
                  </a:lnTo>
                  <a:lnTo>
                    <a:pt x="14133" y="17107"/>
                  </a:lnTo>
                  <a:lnTo>
                    <a:pt x="13644" y="16634"/>
                  </a:lnTo>
                  <a:lnTo>
                    <a:pt x="13111" y="16318"/>
                  </a:lnTo>
                  <a:lnTo>
                    <a:pt x="12800" y="16239"/>
                  </a:lnTo>
                  <a:lnTo>
                    <a:pt x="12267" y="16239"/>
                  </a:lnTo>
                  <a:lnTo>
                    <a:pt x="11956" y="16318"/>
                  </a:lnTo>
                  <a:lnTo>
                    <a:pt x="11156" y="12298"/>
                  </a:lnTo>
                  <a:lnTo>
                    <a:pt x="13378" y="4257"/>
                  </a:lnTo>
                  <a:lnTo>
                    <a:pt x="13067" y="3942"/>
                  </a:lnTo>
                  <a:lnTo>
                    <a:pt x="10933" y="11115"/>
                  </a:lnTo>
                  <a:lnTo>
                    <a:pt x="9778" y="5203"/>
                  </a:lnTo>
                  <a:lnTo>
                    <a:pt x="10844" y="1182"/>
                  </a:lnTo>
                  <a:lnTo>
                    <a:pt x="10622" y="946"/>
                  </a:lnTo>
                  <a:lnTo>
                    <a:pt x="9600" y="4415"/>
                  </a:lnTo>
                  <a:lnTo>
                    <a:pt x="8756" y="0"/>
                  </a:lnTo>
                  <a:lnTo>
                    <a:pt x="8311" y="236"/>
                  </a:lnTo>
                  <a:lnTo>
                    <a:pt x="9111" y="4888"/>
                  </a:lnTo>
                  <a:lnTo>
                    <a:pt x="7067" y="3074"/>
                  </a:lnTo>
                  <a:lnTo>
                    <a:pt x="6933" y="3469"/>
                  </a:lnTo>
                  <a:lnTo>
                    <a:pt x="9244" y="5676"/>
                  </a:lnTo>
                  <a:lnTo>
                    <a:pt x="10178" y="10958"/>
                  </a:lnTo>
                  <a:lnTo>
                    <a:pt x="6178" y="7568"/>
                  </a:lnTo>
                  <a:lnTo>
                    <a:pt x="6044" y="8041"/>
                  </a:lnTo>
                  <a:lnTo>
                    <a:pt x="10356" y="12140"/>
                  </a:lnTo>
                  <a:lnTo>
                    <a:pt x="11156" y="16791"/>
                  </a:lnTo>
                  <a:lnTo>
                    <a:pt x="10889" y="17028"/>
                  </a:lnTo>
                  <a:lnTo>
                    <a:pt x="10444" y="17658"/>
                  </a:lnTo>
                  <a:lnTo>
                    <a:pt x="10222" y="18053"/>
                  </a:lnTo>
                  <a:lnTo>
                    <a:pt x="10044" y="18447"/>
                  </a:lnTo>
                  <a:lnTo>
                    <a:pt x="9911" y="18841"/>
                  </a:lnTo>
                  <a:lnTo>
                    <a:pt x="9644" y="19787"/>
                  </a:lnTo>
                  <a:lnTo>
                    <a:pt x="7378" y="18999"/>
                  </a:lnTo>
                  <a:lnTo>
                    <a:pt x="4489" y="11588"/>
                  </a:lnTo>
                  <a:lnTo>
                    <a:pt x="4222" y="11904"/>
                  </a:lnTo>
                  <a:lnTo>
                    <a:pt x="6622" y="18762"/>
                  </a:lnTo>
                  <a:lnTo>
                    <a:pt x="3156" y="17580"/>
                  </a:lnTo>
                  <a:lnTo>
                    <a:pt x="1778" y="13953"/>
                  </a:lnTo>
                  <a:lnTo>
                    <a:pt x="1556" y="14190"/>
                  </a:lnTo>
                  <a:lnTo>
                    <a:pt x="2667" y="17422"/>
                  </a:lnTo>
                  <a:lnTo>
                    <a:pt x="44" y="16555"/>
                  </a:lnTo>
                  <a:lnTo>
                    <a:pt x="0" y="16791"/>
                  </a:lnTo>
                  <a:lnTo>
                    <a:pt x="0" y="17343"/>
                  </a:lnTo>
                  <a:lnTo>
                    <a:pt x="2667" y="18447"/>
                  </a:lnTo>
                  <a:lnTo>
                    <a:pt x="756" y="20733"/>
                  </a:lnTo>
                  <a:lnTo>
                    <a:pt x="889" y="21127"/>
                  </a:lnTo>
                  <a:lnTo>
                    <a:pt x="3156" y="18604"/>
                  </a:lnTo>
                  <a:lnTo>
                    <a:pt x="6222" y="19866"/>
                  </a:lnTo>
                  <a:lnTo>
                    <a:pt x="4756" y="21600"/>
                  </a:lnTo>
                  <a:lnTo>
                    <a:pt x="5556" y="21600"/>
                  </a:lnTo>
                  <a:lnTo>
                    <a:pt x="6889" y="20181"/>
                  </a:lnTo>
                  <a:lnTo>
                    <a:pt x="9511" y="21206"/>
                  </a:lnTo>
                  <a:lnTo>
                    <a:pt x="9467" y="21600"/>
                  </a:lnTo>
                  <a:lnTo>
                    <a:pt x="10311" y="21600"/>
                  </a:lnTo>
                  <a:lnTo>
                    <a:pt x="10356" y="20969"/>
                  </a:lnTo>
                  <a:lnTo>
                    <a:pt x="10400" y="20418"/>
                  </a:lnTo>
                  <a:lnTo>
                    <a:pt x="10533" y="19866"/>
                  </a:lnTo>
                  <a:lnTo>
                    <a:pt x="10711" y="19314"/>
                  </a:lnTo>
                  <a:lnTo>
                    <a:pt x="10933" y="18841"/>
                  </a:lnTo>
                  <a:lnTo>
                    <a:pt x="11200" y="18447"/>
                  </a:lnTo>
                  <a:lnTo>
                    <a:pt x="11467" y="18131"/>
                  </a:lnTo>
                  <a:lnTo>
                    <a:pt x="11822" y="17895"/>
                  </a:lnTo>
                  <a:lnTo>
                    <a:pt x="12222" y="17737"/>
                  </a:lnTo>
                  <a:lnTo>
                    <a:pt x="12667" y="17737"/>
                  </a:lnTo>
                  <a:lnTo>
                    <a:pt x="13067" y="17895"/>
                  </a:lnTo>
                  <a:lnTo>
                    <a:pt x="13467" y="18131"/>
                  </a:lnTo>
                  <a:lnTo>
                    <a:pt x="13822" y="18526"/>
                  </a:lnTo>
                  <a:lnTo>
                    <a:pt x="14089" y="18999"/>
                  </a:lnTo>
                  <a:lnTo>
                    <a:pt x="14356" y="19629"/>
                  </a:lnTo>
                  <a:lnTo>
                    <a:pt x="14533" y="20339"/>
                  </a:lnTo>
                  <a:lnTo>
                    <a:pt x="14622" y="20969"/>
                  </a:lnTo>
                  <a:lnTo>
                    <a:pt x="14622" y="21600"/>
                  </a:lnTo>
                  <a:lnTo>
                    <a:pt x="15467" y="21600"/>
                  </a:lnTo>
                  <a:lnTo>
                    <a:pt x="15422" y="20733"/>
                  </a:lnTo>
                  <a:lnTo>
                    <a:pt x="15333" y="19866"/>
                  </a:lnTo>
                  <a:lnTo>
                    <a:pt x="15244" y="19393"/>
                  </a:lnTo>
                  <a:lnTo>
                    <a:pt x="15111" y="18920"/>
                  </a:lnTo>
                  <a:lnTo>
                    <a:pt x="14933" y="18526"/>
                  </a:lnTo>
                  <a:lnTo>
                    <a:pt x="14756" y="18053"/>
                  </a:lnTo>
                  <a:lnTo>
                    <a:pt x="16356" y="14820"/>
                  </a:lnTo>
                  <a:lnTo>
                    <a:pt x="21378" y="14190"/>
                  </a:lnTo>
                  <a:close/>
                </a:path>
              </a:pathLst>
            </a:custGeom>
            <a:solidFill>
              <a:srgbClr val="FEFFFF">
                <a:alpha val="76077"/>
              </a:srgbClr>
            </a:solidFill>
            <a:ln w="12700" cap="flat">
              <a:noFill/>
              <a:miter lim="400000"/>
            </a:ln>
            <a:effectLst/>
          </p:spPr>
          <p:txBody>
            <a:bodyPr wrap="square" lIns="45719" tIns="45719" rIns="45719" bIns="45719" numCol="1" anchor="t">
              <a:noAutofit/>
            </a:bodyPr>
            <a:lstStyle/>
            <a:p>
              <a:pPr>
                <a:defRPr>
                  <a:solidFill>
                    <a:srgbClr val="FFFFFF"/>
                  </a:solidFill>
                  <a:latin typeface="+mn-lt"/>
                  <a:ea typeface="+mn-ea"/>
                  <a:cs typeface="+mn-cs"/>
                  <a:sym typeface="Arial"/>
                </a:defRPr>
              </a:pPr>
              <a:endParaRPr/>
            </a:p>
          </p:txBody>
        </p:sp>
      </p:grpSp>
      <p:sp>
        <p:nvSpPr>
          <p:cNvPr id="25" name="Slide Number"/>
          <p:cNvSpPr txBox="1">
            <a:spLocks noGrp="1"/>
          </p:cNvSpPr>
          <p:nvPr>
            <p:ph type="sldNum" sz="quarter" idx="2"/>
          </p:nvPr>
        </p:nvSpPr>
        <p:spPr>
          <a:xfrm>
            <a:off x="573087" y="5945822"/>
            <a:ext cx="394802" cy="370841"/>
          </a:xfrm>
          <a:prstGeom prst="rect">
            <a:avLst/>
          </a:prstGeom>
          <a:ln w="12700">
            <a:miter lim="400000"/>
          </a:ln>
        </p:spPr>
        <p:txBody>
          <a:bodyPr wrap="none" lIns="45719" rIns="45719" anchor="b">
            <a:spAutoFit/>
          </a:bodyPr>
          <a:lstStyle>
            <a:lvl1pPr defTabSz="457200">
              <a:defRPr>
                <a:solidFill>
                  <a:srgbClr val="FFFFFF"/>
                </a:solidFill>
              </a:defRPr>
            </a:lvl1pPr>
          </a:lstStyle>
          <a:p>
            <a:fld id="{86CB4B4D-7CA3-9044-876B-883B54F8677D}" type="slidenum">
              <a:t>‹#›</a:t>
            </a:fld>
            <a:endParaRPr/>
          </a:p>
        </p:txBody>
      </p:sp>
      <p:sp>
        <p:nvSpPr>
          <p:cNvPr id="26" name="Title Text"/>
          <p:cNvSpPr txBox="1">
            <a:spLocks noGrp="1"/>
          </p:cNvSpPr>
          <p:nvPr>
            <p:ph type="title"/>
          </p:nvPr>
        </p:nvSpPr>
        <p:spPr>
          <a:xfrm>
            <a:off x="457200" y="224821"/>
            <a:ext cx="8229600" cy="1242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27" name="Body Level One…"/>
          <p:cNvSpPr txBox="1">
            <a:spLocks noGrp="1"/>
          </p:cNvSpPr>
          <p:nvPr>
            <p:ph type="body" idx="1"/>
          </p:nvPr>
        </p:nvSpPr>
        <p:spPr>
          <a:xfrm>
            <a:off x="457200" y="1467453"/>
            <a:ext cx="8229600" cy="47914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Verdana"/>
          <a:ea typeface="Verdana"/>
          <a:cs typeface="Verdana"/>
          <a:sym typeface="Verdana"/>
        </a:defRPr>
      </a:lvl1pPr>
      <a:lvl2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Verdana"/>
          <a:ea typeface="Verdana"/>
          <a:cs typeface="Verdana"/>
          <a:sym typeface="Verdana"/>
        </a:defRPr>
      </a:lvl2pPr>
      <a:lvl3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Verdana"/>
          <a:ea typeface="Verdana"/>
          <a:cs typeface="Verdana"/>
          <a:sym typeface="Verdana"/>
        </a:defRPr>
      </a:lvl3pPr>
      <a:lvl4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Verdana"/>
          <a:ea typeface="Verdana"/>
          <a:cs typeface="Verdana"/>
          <a:sym typeface="Verdana"/>
        </a:defRPr>
      </a:lvl4pPr>
      <a:lvl5pPr marL="0" marR="0" indent="0" algn="l" defTabSz="457200"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Verdana"/>
          <a:ea typeface="Verdana"/>
          <a:cs typeface="Verdana"/>
          <a:sym typeface="Verdana"/>
        </a:defRPr>
      </a:lvl5pPr>
      <a:lvl6pPr marL="0" marR="0" indent="457200" algn="l" defTabSz="457200"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Verdana"/>
          <a:ea typeface="Verdana"/>
          <a:cs typeface="Verdana"/>
          <a:sym typeface="Verdana"/>
        </a:defRPr>
      </a:lvl6pPr>
      <a:lvl7pPr marL="0" marR="0" indent="914400" algn="l" defTabSz="457200"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Verdana"/>
          <a:ea typeface="Verdana"/>
          <a:cs typeface="Verdana"/>
          <a:sym typeface="Verdana"/>
        </a:defRPr>
      </a:lvl7pPr>
      <a:lvl8pPr marL="0" marR="0" indent="1371600" algn="l" defTabSz="457200"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Verdana"/>
          <a:ea typeface="Verdana"/>
          <a:cs typeface="Verdana"/>
          <a:sym typeface="Verdana"/>
        </a:defRPr>
      </a:lvl8pPr>
      <a:lvl9pPr marL="0" marR="0" indent="1828800" algn="l" defTabSz="457200"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Verdana"/>
          <a:ea typeface="Verdana"/>
          <a:cs typeface="Verdana"/>
          <a:sym typeface="Verdana"/>
        </a:defRPr>
      </a:lvl9pPr>
    </p:titleStyle>
    <p:bodyStyle>
      <a:lvl1pPr marL="342900" marR="0" indent="-342900" algn="l" defTabSz="457200" rtl="0" latinLnBrk="0">
        <a:lnSpc>
          <a:spcPct val="100000"/>
        </a:lnSpc>
        <a:spcBef>
          <a:spcPts val="600"/>
        </a:spcBef>
        <a:spcAft>
          <a:spcPts val="0"/>
        </a:spcAft>
        <a:buClr>
          <a:srgbClr val="FEFAC9"/>
        </a:buClr>
        <a:buSzPct val="100000"/>
        <a:buFontTx/>
        <a:buChar char=""/>
        <a:tabLst/>
        <a:defRPr sz="1800" b="0" i="0" u="none" strike="noStrike" cap="none" spc="0" baseline="0">
          <a:solidFill>
            <a:srgbClr val="FFFFFF"/>
          </a:solidFill>
          <a:uFillTx/>
          <a:latin typeface="Verdana"/>
          <a:ea typeface="Verdana"/>
          <a:cs typeface="Verdana"/>
          <a:sym typeface="Verdana"/>
        </a:defRPr>
      </a:lvl1pPr>
      <a:lvl2pPr marL="778668" marR="0" indent="-321468" algn="l" defTabSz="457200" rtl="0" latinLnBrk="0">
        <a:lnSpc>
          <a:spcPct val="100000"/>
        </a:lnSpc>
        <a:spcBef>
          <a:spcPts val="600"/>
        </a:spcBef>
        <a:spcAft>
          <a:spcPts val="0"/>
        </a:spcAft>
        <a:buClr>
          <a:srgbClr val="FEFAC9"/>
        </a:buClr>
        <a:buSzPct val="100000"/>
        <a:buFontTx/>
        <a:buChar char=""/>
        <a:tabLst/>
        <a:defRPr sz="1800" b="0" i="0" u="none" strike="noStrike" cap="none" spc="0" baseline="0">
          <a:solidFill>
            <a:srgbClr val="FFFFFF"/>
          </a:solidFill>
          <a:uFillTx/>
          <a:latin typeface="Verdana"/>
          <a:ea typeface="Verdana"/>
          <a:cs typeface="Verdana"/>
          <a:sym typeface="Verdana"/>
        </a:defRPr>
      </a:lvl2pPr>
      <a:lvl3pPr marL="1208314" marR="0" indent="-293914" algn="l" defTabSz="457200" rtl="0" latinLnBrk="0">
        <a:lnSpc>
          <a:spcPct val="100000"/>
        </a:lnSpc>
        <a:spcBef>
          <a:spcPts val="600"/>
        </a:spcBef>
        <a:spcAft>
          <a:spcPts val="0"/>
        </a:spcAft>
        <a:buClr>
          <a:srgbClr val="FEFAC9"/>
        </a:buClr>
        <a:buSzPct val="100000"/>
        <a:buFontTx/>
        <a:buChar char=""/>
        <a:tabLst/>
        <a:defRPr sz="1800" b="0" i="0" u="none" strike="noStrike" cap="none" spc="0" baseline="0">
          <a:solidFill>
            <a:srgbClr val="FFFFFF"/>
          </a:solidFill>
          <a:uFillTx/>
          <a:latin typeface="Verdana"/>
          <a:ea typeface="Verdana"/>
          <a:cs typeface="Verdana"/>
          <a:sym typeface="Verdana"/>
        </a:defRPr>
      </a:lvl3pPr>
      <a:lvl4pPr marL="1714500" marR="0" indent="-342900" algn="l" defTabSz="457200" rtl="0" latinLnBrk="0">
        <a:lnSpc>
          <a:spcPct val="100000"/>
        </a:lnSpc>
        <a:spcBef>
          <a:spcPts val="600"/>
        </a:spcBef>
        <a:spcAft>
          <a:spcPts val="0"/>
        </a:spcAft>
        <a:buClr>
          <a:srgbClr val="FEFAC9"/>
        </a:buClr>
        <a:buSzPct val="100000"/>
        <a:buFontTx/>
        <a:buChar char=""/>
        <a:tabLst/>
        <a:defRPr sz="1800" b="0" i="0" u="none" strike="noStrike" cap="none" spc="0" baseline="0">
          <a:solidFill>
            <a:srgbClr val="FFFFFF"/>
          </a:solidFill>
          <a:uFillTx/>
          <a:latin typeface="Verdana"/>
          <a:ea typeface="Verdana"/>
          <a:cs typeface="Verdana"/>
          <a:sym typeface="Verdana"/>
        </a:defRPr>
      </a:lvl4pPr>
      <a:lvl5pPr marL="2057400" marR="0" indent="-228600" algn="l" defTabSz="457200" rtl="0" latinLnBrk="0">
        <a:lnSpc>
          <a:spcPct val="100000"/>
        </a:lnSpc>
        <a:spcBef>
          <a:spcPts val="600"/>
        </a:spcBef>
        <a:spcAft>
          <a:spcPts val="0"/>
        </a:spcAft>
        <a:buClr>
          <a:srgbClr val="FEFAC9"/>
        </a:buClr>
        <a:buSzPct val="100000"/>
        <a:buFontTx/>
        <a:buChar char=""/>
        <a:tabLst/>
        <a:defRPr sz="1800" b="0" i="0" u="none" strike="noStrike" cap="none" spc="0" baseline="0">
          <a:solidFill>
            <a:srgbClr val="FFFFFF"/>
          </a:solidFill>
          <a:uFillTx/>
          <a:latin typeface="Verdana"/>
          <a:ea typeface="Verdana"/>
          <a:cs typeface="Verdana"/>
          <a:sym typeface="Verdana"/>
        </a:defRPr>
      </a:lvl5pPr>
      <a:lvl6pPr marL="2514600" marR="0" indent="-228600" algn="l" defTabSz="457200" rtl="0" latinLnBrk="0">
        <a:lnSpc>
          <a:spcPct val="100000"/>
        </a:lnSpc>
        <a:spcBef>
          <a:spcPts val="600"/>
        </a:spcBef>
        <a:spcAft>
          <a:spcPts val="0"/>
        </a:spcAft>
        <a:buClr>
          <a:srgbClr val="FEFAC9"/>
        </a:buClr>
        <a:buSzPct val="100000"/>
        <a:buFont typeface="Wingdings 2"/>
        <a:buChar char=""/>
        <a:tabLst/>
        <a:defRPr sz="1800" b="0" i="0" u="none" strike="noStrike" cap="none" spc="0" baseline="0">
          <a:solidFill>
            <a:srgbClr val="FFFFFF"/>
          </a:solidFill>
          <a:uFillTx/>
          <a:latin typeface="Verdana"/>
          <a:ea typeface="Verdana"/>
          <a:cs typeface="Verdana"/>
          <a:sym typeface="Verdana"/>
        </a:defRPr>
      </a:lvl6pPr>
      <a:lvl7pPr marL="2971800" marR="0" indent="-228600" algn="l" defTabSz="457200" rtl="0" latinLnBrk="0">
        <a:lnSpc>
          <a:spcPct val="100000"/>
        </a:lnSpc>
        <a:spcBef>
          <a:spcPts val="600"/>
        </a:spcBef>
        <a:spcAft>
          <a:spcPts val="0"/>
        </a:spcAft>
        <a:buClr>
          <a:srgbClr val="FEFAC9"/>
        </a:buClr>
        <a:buSzPct val="100000"/>
        <a:buFont typeface="Wingdings 2"/>
        <a:buChar char=""/>
        <a:tabLst/>
        <a:defRPr sz="1800" b="0" i="0" u="none" strike="noStrike" cap="none" spc="0" baseline="0">
          <a:solidFill>
            <a:srgbClr val="FFFFFF"/>
          </a:solidFill>
          <a:uFillTx/>
          <a:latin typeface="Verdana"/>
          <a:ea typeface="Verdana"/>
          <a:cs typeface="Verdana"/>
          <a:sym typeface="Verdana"/>
        </a:defRPr>
      </a:lvl7pPr>
      <a:lvl8pPr marL="3429000" marR="0" indent="-228600" algn="l" defTabSz="457200" rtl="0" latinLnBrk="0">
        <a:lnSpc>
          <a:spcPct val="100000"/>
        </a:lnSpc>
        <a:spcBef>
          <a:spcPts val="600"/>
        </a:spcBef>
        <a:spcAft>
          <a:spcPts val="0"/>
        </a:spcAft>
        <a:buClr>
          <a:srgbClr val="FEFAC9"/>
        </a:buClr>
        <a:buSzPct val="100000"/>
        <a:buFont typeface="Wingdings 2"/>
        <a:buChar char=""/>
        <a:tabLst/>
        <a:defRPr sz="1800" b="0" i="0" u="none" strike="noStrike" cap="none" spc="0" baseline="0">
          <a:solidFill>
            <a:srgbClr val="FFFFFF"/>
          </a:solidFill>
          <a:uFillTx/>
          <a:latin typeface="Verdana"/>
          <a:ea typeface="Verdana"/>
          <a:cs typeface="Verdana"/>
          <a:sym typeface="Verdana"/>
        </a:defRPr>
      </a:lvl8pPr>
      <a:lvl9pPr marL="3886200" marR="0" indent="-228600" algn="l" defTabSz="457200" rtl="0" latinLnBrk="0">
        <a:lnSpc>
          <a:spcPct val="100000"/>
        </a:lnSpc>
        <a:spcBef>
          <a:spcPts val="600"/>
        </a:spcBef>
        <a:spcAft>
          <a:spcPts val="0"/>
        </a:spcAft>
        <a:buClr>
          <a:srgbClr val="FEFAC9"/>
        </a:buClr>
        <a:buSzPct val="100000"/>
        <a:buFont typeface="Wingdings 2"/>
        <a:buChar char=""/>
        <a:tabLst/>
        <a:defRPr sz="1800" b="0" i="0" u="none" strike="noStrike" cap="none" spc="0" baseline="0">
          <a:solidFill>
            <a:srgbClr val="FFFFFF"/>
          </a:solidFill>
          <a:uFillTx/>
          <a:latin typeface="Verdana"/>
          <a:ea typeface="Verdana"/>
          <a:cs typeface="Verdana"/>
          <a:sym typeface="Verdana"/>
        </a:defRPr>
      </a:lvl9pPr>
    </p:bodyStyle>
    <p:otherStyle>
      <a:lvl1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Verdana"/>
        </a:defRPr>
      </a:lvl1pPr>
      <a:lvl2pPr marL="0" marR="0" indent="4572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Verdana"/>
        </a:defRPr>
      </a:lvl2pPr>
      <a:lvl3pPr marL="0" marR="0" indent="9144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Verdana"/>
        </a:defRPr>
      </a:lvl3pPr>
      <a:lvl4pPr marL="0" marR="0" indent="13716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Verdana"/>
        </a:defRPr>
      </a:lvl4pPr>
      <a:lvl5pPr marL="0" marR="0" indent="18288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Verdana"/>
        </a:defRPr>
      </a:lvl5pPr>
      <a:lvl6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Verdana"/>
        </a:defRPr>
      </a:lvl6pPr>
      <a:lvl7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Verdana"/>
        </a:defRPr>
      </a:lvl7pPr>
      <a:lvl8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Verdana"/>
        </a:defRPr>
      </a:lvl8pPr>
      <a:lvl9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hyperlink" Target="mailto:dcrosley@nassaucountyny.gov"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2"/>
          <p:cNvSpPr txBox="1">
            <a:spLocks noGrp="1"/>
          </p:cNvSpPr>
          <p:nvPr>
            <p:ph type="title"/>
          </p:nvPr>
        </p:nvSpPr>
        <p:spPr>
          <a:xfrm>
            <a:off x="-152400" y="-838200"/>
            <a:ext cx="9448800" cy="3486147"/>
          </a:xfrm>
          <a:prstGeom prst="rect">
            <a:avLst/>
          </a:prstGeom>
        </p:spPr>
        <p:txBody>
          <a:bodyPr/>
          <a:lstStyle/>
          <a:p>
            <a:pPr algn="ctr">
              <a:defRPr sz="2800">
                <a:effectLst>
                  <a:outerShdw blurRad="38100" dist="38100" dir="2700000" rotWithShape="0">
                    <a:srgbClr val="000000">
                      <a:alpha val="43137"/>
                    </a:srgbClr>
                  </a:outerShdw>
                </a:effectLst>
                <a:latin typeface="Arial Black"/>
                <a:ea typeface="Arial Black"/>
                <a:cs typeface="Arial Black"/>
                <a:sym typeface="Arial Black"/>
              </a:defRPr>
            </a:pPr>
            <a:r>
              <a:rPr u="sng"/>
              <a:t>AUDIENCIA PUBLICA</a:t>
            </a:r>
            <a:br/>
            <a:r>
              <a:rPr sz="2000"/>
              <a:t>Año Fiscal 2024 sobre Desarrollo Comunitario &amp;</a:t>
            </a:r>
          </a:p>
          <a:p>
            <a:pPr algn="ctr">
              <a:defRPr sz="2800">
                <a:effectLst>
                  <a:outerShdw blurRad="38100" dist="38100" dir="2700000" rotWithShape="0">
                    <a:srgbClr val="000000">
                      <a:alpha val="43137"/>
                    </a:srgbClr>
                  </a:outerShdw>
                </a:effectLst>
                <a:latin typeface="Arial Black"/>
                <a:ea typeface="Arial Black"/>
                <a:cs typeface="Arial Black"/>
                <a:sym typeface="Arial Black"/>
              </a:defRPr>
            </a:pPr>
            <a:r>
              <a:rPr sz="2000"/>
              <a:t>Necesidades de Vivienda &amp; Reunión de Consulta</a:t>
            </a:r>
          </a:p>
          <a:p>
            <a:pPr algn="ctr">
              <a:defRPr sz="2800">
                <a:effectLst>
                  <a:outerShdw blurRad="38100" dist="38100" dir="2700000" rotWithShape="0">
                    <a:srgbClr val="000000">
                      <a:alpha val="43137"/>
                    </a:srgbClr>
                  </a:outerShdw>
                </a:effectLst>
                <a:latin typeface="Arial Black"/>
                <a:ea typeface="Arial Black"/>
                <a:cs typeface="Arial Black"/>
                <a:sym typeface="Arial Black"/>
              </a:defRPr>
            </a:pPr>
            <a:r>
              <a:rPr sz="2000"/>
              <a:t>para Reforma de Plan de Acción Sustancial.</a:t>
            </a:r>
            <a:br>
              <a:rPr sz="2000"/>
            </a:br>
            <a:r>
              <a:rPr sz="1600">
                <a:latin typeface="+mn-lt"/>
                <a:ea typeface="+mn-ea"/>
                <a:cs typeface="+mn-cs"/>
                <a:sym typeface="Arial"/>
              </a:rPr>
              <a:t>Oficina de Desarrollo Comunitario del Condado de Nassau</a:t>
            </a:r>
            <a:br>
              <a:rPr sz="1600">
                <a:latin typeface="+mn-lt"/>
                <a:ea typeface="+mn-ea"/>
                <a:cs typeface="+mn-cs"/>
                <a:sym typeface="Arial"/>
              </a:rPr>
            </a:br>
            <a:endParaRPr sz="1600">
              <a:latin typeface="+mn-lt"/>
              <a:ea typeface="+mn-ea"/>
              <a:cs typeface="+mn-cs"/>
              <a:sym typeface="Arial"/>
            </a:endParaRPr>
          </a:p>
        </p:txBody>
      </p:sp>
      <p:sp>
        <p:nvSpPr>
          <p:cNvPr id="195" name="Slide Number Placeholder 3"/>
          <p:cNvSpPr txBox="1">
            <a:spLocks noGrp="1"/>
          </p:cNvSpPr>
          <p:nvPr>
            <p:ph type="sldNum" sz="quarter" idx="2"/>
          </p:nvPr>
        </p:nvSpPr>
        <p:spPr>
          <a:xfrm>
            <a:off x="573087" y="5966001"/>
            <a:ext cx="231278"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196" name="TextBox 2"/>
          <p:cNvSpPr txBox="1"/>
          <p:nvPr/>
        </p:nvSpPr>
        <p:spPr>
          <a:xfrm>
            <a:off x="1226819" y="2543966"/>
            <a:ext cx="6995161" cy="42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solidFill>
                  <a:srgbClr val="F2F2F2"/>
                </a:solidFill>
                <a:latin typeface="Arial Black"/>
                <a:ea typeface="Arial Black"/>
                <a:cs typeface="Arial Black"/>
                <a:sym typeface="Arial Black"/>
              </a:defRPr>
            </a:lvl1pPr>
          </a:lstStyle>
          <a:p>
            <a:r>
              <a:t>Miércoles, 24 de enero de 2024, 6:00 PM</a:t>
            </a:r>
          </a:p>
        </p:txBody>
      </p:sp>
      <p:grpSp>
        <p:nvGrpSpPr>
          <p:cNvPr id="199" name="Picture 8"/>
          <p:cNvGrpSpPr/>
          <p:nvPr/>
        </p:nvGrpSpPr>
        <p:grpSpPr>
          <a:xfrm>
            <a:off x="304800" y="5562600"/>
            <a:ext cx="3352800" cy="733425"/>
            <a:chOff x="0" y="0"/>
            <a:chExt cx="3352800" cy="733425"/>
          </a:xfrm>
        </p:grpSpPr>
        <p:sp>
          <p:nvSpPr>
            <p:cNvPr id="197" name="Rectangle"/>
            <p:cNvSpPr/>
            <p:nvPr/>
          </p:nvSpPr>
          <p:spPr>
            <a:xfrm>
              <a:off x="0" y="0"/>
              <a:ext cx="3352800" cy="733425"/>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198" name="Text  Description automatically generated.png" descr="Text  Description automatically generated.png"/>
            <p:cNvPicPr>
              <a:picLocks noChangeAspect="1"/>
            </p:cNvPicPr>
            <p:nvPr/>
          </p:nvPicPr>
          <p:blipFill>
            <a:blip r:embed="rId2"/>
            <a:srcRect/>
            <a:stretch>
              <a:fillRect/>
            </a:stretch>
          </p:blipFill>
          <p:spPr>
            <a:xfrm>
              <a:off x="0" y="0"/>
              <a:ext cx="3352800" cy="733425"/>
            </a:xfrm>
            <a:prstGeom prst="rect">
              <a:avLst/>
            </a:prstGeom>
            <a:ln w="12700" cap="flat">
              <a:noFill/>
              <a:miter lim="400000"/>
            </a:ln>
            <a:effectLst/>
          </p:spPr>
        </p:pic>
      </p:grpSp>
      <p:sp>
        <p:nvSpPr>
          <p:cNvPr id="200" name="TextBox 8"/>
          <p:cNvSpPr txBox="1"/>
          <p:nvPr/>
        </p:nvSpPr>
        <p:spPr>
          <a:xfrm>
            <a:off x="5373687" y="5632417"/>
            <a:ext cx="2894013" cy="61385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07000"/>
              </a:lnSpc>
              <a:defRPr sz="1600" b="1">
                <a:solidFill>
                  <a:srgbClr val="2F5597"/>
                </a:solidFill>
                <a:latin typeface="Calibri"/>
                <a:ea typeface="Calibri"/>
                <a:cs typeface="Calibri"/>
                <a:sym typeface="Calibri"/>
              </a:defRPr>
            </a:pPr>
            <a:r>
              <a:t>JEFFREY M. CLARK</a:t>
            </a:r>
            <a:endParaRPr>
              <a:solidFill>
                <a:srgbClr val="FFFFFF"/>
              </a:solidFill>
            </a:endParaRPr>
          </a:p>
          <a:p>
            <a:pPr algn="ctr">
              <a:lnSpc>
                <a:spcPct val="107000"/>
              </a:lnSpc>
              <a:defRPr sz="1200">
                <a:solidFill>
                  <a:srgbClr val="2F5597"/>
                </a:solidFill>
                <a:latin typeface="Calibri"/>
                <a:ea typeface="Calibri"/>
                <a:cs typeface="Calibri"/>
                <a:sym typeface="Calibri"/>
              </a:defRPr>
            </a:pPr>
            <a:r>
              <a:t>DIRECTOR DE DESARROLLO COMUNITARIO</a:t>
            </a:r>
            <a:endParaRPr>
              <a:solidFill>
                <a:srgbClr val="FFFFFF"/>
              </a:solidFill>
            </a:endParaRPr>
          </a:p>
        </p:txBody>
      </p:sp>
      <p:sp>
        <p:nvSpPr>
          <p:cNvPr id="201" name="Text"/>
          <p:cNvSpPr txBox="1"/>
          <p:nvPr/>
        </p:nvSpPr>
        <p:spPr>
          <a:xfrm>
            <a:off x="4281004" y="3243579"/>
            <a:ext cx="581991" cy="370841"/>
          </a:xfrm>
          <a:prstGeom prst="rect">
            <a:avLst/>
          </a:prstGeom>
          <a:ln w="12700">
            <a:miter lim="400000"/>
          </a:ln>
        </p:spPr>
        <p:txBody>
          <a:bodyPr wrap="none" lIns="45719" rIns="45719">
            <a:spAutoFit/>
          </a:bodyPr>
          <a:lstStyle/>
          <a:p>
            <a:endParaRPr/>
          </a:p>
        </p:txBody>
      </p:sp>
      <p:pic>
        <p:nvPicPr>
          <p:cNvPr id="202" name="image.png" descr="image.png"/>
          <p:cNvPicPr>
            <a:picLocks noChangeAspect="1"/>
          </p:cNvPicPr>
          <p:nvPr/>
        </p:nvPicPr>
        <p:blipFill>
          <a:blip r:embed="rId3"/>
          <a:stretch>
            <a:fillRect/>
          </a:stretch>
        </p:blipFill>
        <p:spPr>
          <a:xfrm>
            <a:off x="2701925" y="3117928"/>
            <a:ext cx="3663950" cy="229235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10</a:t>
            </a:fld>
            <a:endParaRPr/>
          </a:p>
        </p:txBody>
      </p:sp>
      <p:sp>
        <p:nvSpPr>
          <p:cNvPr id="245" name="Desarrollo Económico Especial"/>
          <p:cNvSpPr txBox="1">
            <a:spLocks noGrp="1"/>
          </p:cNvSpPr>
          <p:nvPr>
            <p:ph type="title" idx="4294967295"/>
          </p:nvPr>
        </p:nvSpPr>
        <p:spPr>
          <a:xfrm>
            <a:off x="381000" y="676275"/>
            <a:ext cx="8382000" cy="923925"/>
          </a:xfrm>
          <a:prstGeom prst="rect">
            <a:avLst/>
          </a:prstGeom>
        </p:spPr>
        <p:txBody>
          <a:bodyPr>
            <a:normAutofit/>
          </a:bodyPr>
          <a:lstStyle>
            <a:lvl1pPr>
              <a:defRPr sz="3600" b="1"/>
            </a:lvl1pPr>
          </a:lstStyle>
          <a:p>
            <a:r>
              <a:t>Desarrollo Económico Especial</a:t>
            </a:r>
          </a:p>
        </p:txBody>
      </p:sp>
      <p:sp>
        <p:nvSpPr>
          <p:cNvPr id="246" name="570.203 Desarrollo económico especial…"/>
          <p:cNvSpPr txBox="1">
            <a:spLocks noGrp="1"/>
          </p:cNvSpPr>
          <p:nvPr>
            <p:ph type="body" idx="4294967295"/>
          </p:nvPr>
        </p:nvSpPr>
        <p:spPr>
          <a:xfrm>
            <a:off x="304800" y="1991296"/>
            <a:ext cx="7867352" cy="4052888"/>
          </a:xfrm>
          <a:prstGeom prst="rect">
            <a:avLst/>
          </a:prstGeom>
        </p:spPr>
        <p:txBody>
          <a:bodyPr>
            <a:normAutofit/>
          </a:bodyPr>
          <a:lstStyle/>
          <a:p>
            <a:pPr marL="342900" indent="-342900">
              <a:lnSpc>
                <a:spcPct val="81000"/>
              </a:lnSpc>
              <a:buClr>
                <a:srgbClr val="FFC000"/>
              </a:buClr>
              <a:buChar char="◆"/>
              <a:defRPr sz="2500"/>
            </a:pPr>
            <a:r>
              <a:t>570.203 Desarrollo económico especial</a:t>
            </a:r>
            <a:endParaRPr sz="1600"/>
          </a:p>
          <a:p>
            <a:pPr marL="0" indent="0">
              <a:lnSpc>
                <a:spcPct val="90000"/>
              </a:lnSpc>
              <a:buSzTx/>
              <a:buFont typeface="Wingdings 2"/>
              <a:buNone/>
              <a:defRPr sz="2000"/>
            </a:pPr>
            <a:endParaRPr sz="1600"/>
          </a:p>
          <a:p>
            <a:pPr marL="1143000" lvl="2" indent="-228600">
              <a:lnSpc>
                <a:spcPct val="90000"/>
              </a:lnSpc>
              <a:buClr>
                <a:srgbClr val="FFFFFF"/>
              </a:buClr>
              <a:buChar char="✓"/>
              <a:defRPr sz="2900"/>
            </a:pPr>
            <a:r>
              <a:t> Asistencia directa a los negocios</a:t>
            </a:r>
            <a:endParaRPr sz="1200"/>
          </a:p>
          <a:p>
            <a:pPr marL="228600" lvl="2" indent="685800">
              <a:lnSpc>
                <a:spcPct val="90000"/>
              </a:lnSpc>
              <a:buSzTx/>
              <a:buFont typeface="Wingdings 2"/>
              <a:buNone/>
              <a:defRPr sz="1000"/>
            </a:pPr>
            <a:endParaRPr sz="1200"/>
          </a:p>
          <a:p>
            <a:pPr marL="1143000" lvl="2" indent="-228600">
              <a:lnSpc>
                <a:spcPct val="90000"/>
              </a:lnSpc>
              <a:buClr>
                <a:srgbClr val="FFFFFF"/>
              </a:buClr>
              <a:buChar char="✓"/>
              <a:defRPr sz="2900"/>
            </a:pPr>
            <a:r>
              <a:t> Creación y/o retención de trabajos</a:t>
            </a:r>
            <a:endParaRPr sz="1200"/>
          </a:p>
          <a:p>
            <a:pPr marL="1600200" lvl="3" indent="-228600">
              <a:lnSpc>
                <a:spcPct val="90000"/>
              </a:lnSpc>
              <a:buClr>
                <a:srgbClr val="FFFFFF"/>
              </a:buClr>
              <a:buChar char="➢"/>
              <a:defRPr sz="2500"/>
            </a:pPr>
            <a:r>
              <a:t>Principalmente beneficia a personas de bajos a medios ingresos</a:t>
            </a:r>
            <a:endParaRPr sz="1100"/>
          </a:p>
          <a:p>
            <a:pPr marL="228600" lvl="2" indent="685800">
              <a:lnSpc>
                <a:spcPct val="90000"/>
              </a:lnSpc>
              <a:buSzTx/>
              <a:buFont typeface="Wingdings 2"/>
              <a:buNone/>
              <a:defRPr sz="1000"/>
            </a:pPr>
            <a:endParaRPr sz="1100"/>
          </a:p>
          <a:p>
            <a:pPr marL="1143000" lvl="2" indent="-228600">
              <a:lnSpc>
                <a:spcPct val="90000"/>
              </a:lnSpc>
              <a:buClr>
                <a:srgbClr val="FFFFFF"/>
              </a:buClr>
              <a:buChar char="✓"/>
              <a:defRPr sz="2900"/>
            </a:pPr>
            <a:r>
              <a:t> Uso creativo de los fondos de CDBG</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mplimiento de los Objetivos Nacionales"/>
          <p:cNvSpPr txBox="1">
            <a:spLocks noGrp="1"/>
          </p:cNvSpPr>
          <p:nvPr>
            <p:ph type="title" idx="4294967295"/>
          </p:nvPr>
        </p:nvSpPr>
        <p:spPr>
          <a:xfrm>
            <a:off x="1752600" y="685800"/>
            <a:ext cx="5391150" cy="923925"/>
          </a:xfrm>
          <a:prstGeom prst="rect">
            <a:avLst/>
          </a:prstGeom>
        </p:spPr>
        <p:txBody>
          <a:bodyPr>
            <a:normAutofit/>
          </a:bodyPr>
          <a:lstStyle>
            <a:lvl1pPr algn="ctr" defTabSz="342900">
              <a:defRPr sz="2700" b="1"/>
            </a:lvl1pPr>
          </a:lstStyle>
          <a:p>
            <a:r>
              <a:t>Cumplimiento de los Objetivos Nacionales</a:t>
            </a:r>
          </a:p>
        </p:txBody>
      </p:sp>
      <p:sp>
        <p:nvSpPr>
          <p:cNvPr id="249" name="Cada actividad en el marco del Programa CDBG debe cumplir con uno de los tres objetivos nacionales generales del programa:…"/>
          <p:cNvSpPr txBox="1">
            <a:spLocks noGrp="1"/>
          </p:cNvSpPr>
          <p:nvPr>
            <p:ph type="body" idx="4294967295"/>
          </p:nvPr>
        </p:nvSpPr>
        <p:spPr>
          <a:xfrm>
            <a:off x="685800" y="1806575"/>
            <a:ext cx="7448550" cy="4052888"/>
          </a:xfrm>
          <a:prstGeom prst="rect">
            <a:avLst/>
          </a:prstGeom>
        </p:spPr>
        <p:txBody>
          <a:bodyPr>
            <a:normAutofit/>
          </a:bodyPr>
          <a:lstStyle/>
          <a:p>
            <a:pPr marL="0" indent="0" defTabSz="429768">
              <a:lnSpc>
                <a:spcPct val="90000"/>
              </a:lnSpc>
              <a:spcBef>
                <a:spcPts val="500"/>
              </a:spcBef>
              <a:buSzTx/>
              <a:buFont typeface="Wingdings 2"/>
              <a:buNone/>
              <a:defRPr sz="2444"/>
            </a:pPr>
            <a:r>
              <a:t>Cada actividad en el marco del Programa CDBG debe cumplir con uno de los tres objetivos nacionales generales del programa:</a:t>
            </a:r>
          </a:p>
          <a:p>
            <a:pPr marL="0" indent="0" defTabSz="429768">
              <a:spcBef>
                <a:spcPts val="500"/>
              </a:spcBef>
              <a:buSzTx/>
              <a:buFont typeface="Wingdings 2"/>
              <a:buNone/>
              <a:defRPr sz="2256"/>
            </a:pPr>
            <a:endParaRPr/>
          </a:p>
          <a:p>
            <a:pPr marL="0" lvl="2" indent="-214884" defTabSz="429768">
              <a:spcBef>
                <a:spcPts val="0"/>
              </a:spcBef>
              <a:buClr>
                <a:srgbClr val="FFC000"/>
              </a:buClr>
              <a:buChar char="➢"/>
              <a:defRPr sz="2256"/>
            </a:pPr>
            <a:r>
              <a:t>Beneficiar a personas de ingresos bajos y moderados.</a:t>
            </a:r>
          </a:p>
          <a:p>
            <a:pPr marL="0" lvl="2" indent="-214884" defTabSz="429768">
              <a:spcBef>
                <a:spcPts val="0"/>
              </a:spcBef>
              <a:buClr>
                <a:srgbClr val="FFC000"/>
              </a:buClr>
              <a:buChar char="➢"/>
              <a:defRPr sz="1128"/>
            </a:pPr>
            <a:endParaRPr/>
          </a:p>
          <a:p>
            <a:pPr marL="0" lvl="2" indent="-214884" defTabSz="429768">
              <a:spcBef>
                <a:spcPts val="0"/>
              </a:spcBef>
              <a:buClr>
                <a:srgbClr val="FFC000"/>
              </a:buClr>
              <a:buChar char="➢"/>
              <a:defRPr sz="2256"/>
            </a:pPr>
            <a:r>
              <a:t>Prevenir o eliminar barrios marginales y deterioro urbano.</a:t>
            </a:r>
          </a:p>
          <a:p>
            <a:pPr marL="0" lvl="2" indent="-214884" defTabSz="429768">
              <a:spcBef>
                <a:spcPts val="0"/>
              </a:spcBef>
              <a:buClr>
                <a:srgbClr val="FFC000"/>
              </a:buClr>
              <a:buChar char="➢"/>
              <a:defRPr sz="2256"/>
            </a:pPr>
            <a:endParaRPr sz="939"/>
          </a:p>
          <a:p>
            <a:pPr marL="0" lvl="2" indent="-214884" defTabSz="429768">
              <a:spcBef>
                <a:spcPts val="0"/>
              </a:spcBef>
              <a:buClr>
                <a:srgbClr val="FFC000"/>
              </a:buClr>
              <a:buChar char="➢"/>
              <a:defRPr sz="2256"/>
            </a:pPr>
            <a:r>
              <a:t>Satisfacer una necesidad comunitaria que tenga una urgencia particular.</a:t>
            </a:r>
          </a:p>
        </p:txBody>
      </p:sp>
      <p:sp>
        <p:nvSpPr>
          <p:cNvPr id="250" name="Slide Number"/>
          <p:cNvSpPr txBox="1">
            <a:spLocks noGrp="1"/>
          </p:cNvSpPr>
          <p:nvPr>
            <p:ph type="sldNum" sz="quarter" idx="2"/>
          </p:nvPr>
        </p:nvSpPr>
        <p:spPr>
          <a:xfrm>
            <a:off x="573087" y="5966001"/>
            <a:ext cx="341447"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Los límites de ingresos actuales…"/>
          <p:cNvSpPr txBox="1">
            <a:spLocks noGrp="1"/>
          </p:cNvSpPr>
          <p:nvPr>
            <p:ph type="body" idx="4294967295"/>
          </p:nvPr>
        </p:nvSpPr>
        <p:spPr>
          <a:xfrm>
            <a:off x="838200" y="1828800"/>
            <a:ext cx="7086600" cy="4183063"/>
          </a:xfrm>
          <a:prstGeom prst="rect">
            <a:avLst/>
          </a:prstGeom>
        </p:spPr>
        <p:txBody>
          <a:bodyPr>
            <a:normAutofit/>
          </a:bodyPr>
          <a:lstStyle/>
          <a:p>
            <a:pPr marL="0" indent="0" algn="ctr">
              <a:lnSpc>
                <a:spcPct val="80000"/>
              </a:lnSpc>
              <a:buSzTx/>
              <a:buFont typeface="Wingdings 2"/>
              <a:buNone/>
              <a:defRPr sz="2000"/>
            </a:pPr>
            <a:r>
              <a:t>Los límites de ingresos actuales</a:t>
            </a:r>
          </a:p>
          <a:p>
            <a:pPr marL="0" indent="0" algn="ctr">
              <a:lnSpc>
                <a:spcPct val="80000"/>
              </a:lnSpc>
              <a:buSzTx/>
              <a:buFont typeface="Wingdings 2"/>
              <a:buNone/>
              <a:defRPr sz="2000"/>
            </a:pPr>
            <a:r>
              <a:t>entraron en vigencia en junio de 2022.</a:t>
            </a:r>
          </a:p>
          <a:p>
            <a:pPr marL="0" indent="0" algn="ctr">
              <a:lnSpc>
                <a:spcPct val="80000"/>
              </a:lnSpc>
              <a:buSzTx/>
              <a:buFont typeface="Wingdings 2"/>
              <a:buNone/>
              <a:defRPr sz="2000"/>
            </a:pPr>
            <a:endParaRPr/>
          </a:p>
          <a:p>
            <a:pPr marL="0" indent="0" algn="ctr">
              <a:lnSpc>
                <a:spcPct val="80000"/>
              </a:lnSpc>
              <a:buSzTx/>
              <a:buFont typeface="Wingdings 2"/>
              <a:buNone/>
              <a:defRPr sz="2000"/>
            </a:pPr>
            <a:r>
              <a:t>Los nuevos límites de ingresos se publicarán en nuestro sitio web y se distribuirán a los municipios miembros del consorcio cuando se reciban.</a:t>
            </a:r>
          </a:p>
          <a:p>
            <a:pPr marL="0" indent="0" algn="ctr">
              <a:lnSpc>
                <a:spcPct val="80000"/>
              </a:lnSpc>
              <a:buSzTx/>
              <a:buFont typeface="Wingdings 2"/>
              <a:buNone/>
              <a:defRPr sz="2000"/>
            </a:pPr>
            <a:endParaRPr/>
          </a:p>
          <a:p>
            <a:pPr marL="0" indent="0" algn="ctr">
              <a:lnSpc>
                <a:spcPct val="80000"/>
              </a:lnSpc>
              <a:buSzTx/>
              <a:buFont typeface="Wingdings 2"/>
              <a:buNone/>
              <a:defRPr sz="2000"/>
            </a:pPr>
            <a:r>
              <a:t>Todos los beneficiarios de CDBG deben usar los nuevos límites de ingresos al calificar a una persona o familia para recibir asistencia de CDBG.</a:t>
            </a:r>
          </a:p>
          <a:p>
            <a:pPr marL="0" indent="0" algn="ctr">
              <a:lnSpc>
                <a:spcPct val="80000"/>
              </a:lnSpc>
              <a:buSzTx/>
              <a:buFont typeface="Wingdings 2"/>
              <a:buNone/>
              <a:defRPr sz="1300"/>
            </a:pPr>
            <a:r>
              <a:t>  </a:t>
            </a:r>
          </a:p>
        </p:txBody>
      </p:sp>
      <p:sp>
        <p:nvSpPr>
          <p:cNvPr id="253"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12</a:t>
            </a:fld>
            <a:endParaRPr/>
          </a:p>
        </p:txBody>
      </p:sp>
      <p:sp>
        <p:nvSpPr>
          <p:cNvPr id="254" name="Cumplimiento de los Objetivos Nacionales"/>
          <p:cNvSpPr txBox="1"/>
          <p:nvPr/>
        </p:nvSpPr>
        <p:spPr>
          <a:xfrm>
            <a:off x="655319" y="346392"/>
            <a:ext cx="8138161"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4000" b="1">
                <a:solidFill>
                  <a:srgbClr val="F2F2F2"/>
                </a:solidFill>
                <a:effectLst>
                  <a:outerShdw blurRad="12700" dist="25400" dir="2700000" rotWithShape="0">
                    <a:srgbClr val="000000"/>
                  </a:outerShdw>
                </a:effectLst>
              </a:defRPr>
            </a:lvl1pPr>
          </a:lstStyle>
          <a:p>
            <a:r>
              <a:t>Cumplimiento de los Objetivos Nacionales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A fin de reducir el número de actividades pendientes,…"/>
          <p:cNvSpPr txBox="1">
            <a:spLocks noGrp="1"/>
          </p:cNvSpPr>
          <p:nvPr>
            <p:ph type="body" idx="4294967295"/>
          </p:nvPr>
        </p:nvSpPr>
        <p:spPr>
          <a:xfrm>
            <a:off x="190500" y="1935162"/>
            <a:ext cx="8229600" cy="4198938"/>
          </a:xfrm>
          <a:prstGeom prst="rect">
            <a:avLst/>
          </a:prstGeom>
        </p:spPr>
        <p:txBody>
          <a:bodyPr>
            <a:normAutofit/>
          </a:bodyPr>
          <a:lstStyle/>
          <a:p>
            <a:pPr marL="0" indent="0" defTabSz="384047">
              <a:spcBef>
                <a:spcPts val="500"/>
              </a:spcBef>
              <a:buSzTx/>
              <a:buFont typeface="Wingdings 2"/>
              <a:buNone/>
              <a:defRPr sz="2016"/>
            </a:pPr>
            <a:r>
              <a:t>A fin de reducir el número de actividades pendientes,</a:t>
            </a:r>
          </a:p>
          <a:p>
            <a:pPr marL="0" indent="0" defTabSz="384047">
              <a:spcBef>
                <a:spcPts val="500"/>
              </a:spcBef>
              <a:buSzTx/>
              <a:buFont typeface="Wingdings 2"/>
              <a:buNone/>
              <a:defRPr sz="2016"/>
            </a:pPr>
            <a:r>
              <a:t>HUD requiere descripciones más detalladas de los proyectos, plazos del proyecto y objetivos de fecha de finalización.</a:t>
            </a:r>
          </a:p>
          <a:p>
            <a:pPr marL="0" indent="0" defTabSz="384047">
              <a:spcBef>
                <a:spcPts val="500"/>
              </a:spcBef>
              <a:buSzTx/>
              <a:buFont typeface="Wingdings 2"/>
              <a:buNone/>
              <a:defRPr sz="2016"/>
            </a:pPr>
            <a:endParaRPr/>
          </a:p>
          <a:p>
            <a:pPr marL="0" indent="0" defTabSz="384047">
              <a:spcBef>
                <a:spcPts val="500"/>
              </a:spcBef>
              <a:buSzTx/>
              <a:buFont typeface="Wingdings 2"/>
              <a:buNone/>
              <a:defRPr sz="2016"/>
            </a:pPr>
            <a:r>
              <a:t>Se requiere incluir esta información en la solicitud de financiamiento.</a:t>
            </a:r>
          </a:p>
          <a:p>
            <a:pPr marL="0" indent="0" defTabSz="384047">
              <a:spcBef>
                <a:spcPts val="500"/>
              </a:spcBef>
              <a:buSzTx/>
              <a:buFont typeface="Wingdings 2"/>
              <a:buNone/>
              <a:defRPr sz="2016"/>
            </a:pPr>
            <a:endParaRPr/>
          </a:p>
          <a:p>
            <a:pPr marL="0" indent="0" defTabSz="384047">
              <a:spcBef>
                <a:spcPts val="500"/>
              </a:spcBef>
              <a:buSzTx/>
              <a:buFont typeface="Wingdings 2"/>
              <a:buNone/>
              <a:defRPr sz="2016"/>
            </a:pPr>
            <a:r>
              <a:t>Todo tipo de actividad que actualmente se encuentre marcada por HUD no recibirá fondos del año 50 del programa a menos que se haya presentado un plan de remediación detallado aceptable por HUD.</a:t>
            </a:r>
          </a:p>
        </p:txBody>
      </p:sp>
      <p:sp>
        <p:nvSpPr>
          <p:cNvPr id="257"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13</a:t>
            </a:fld>
            <a:endParaRPr/>
          </a:p>
        </p:txBody>
      </p:sp>
      <p:sp>
        <p:nvSpPr>
          <p:cNvPr id="258" name="Cronología de las Actividades y Metas de Finalización"/>
          <p:cNvSpPr txBox="1"/>
          <p:nvPr/>
        </p:nvSpPr>
        <p:spPr>
          <a:xfrm>
            <a:off x="222993" y="346392"/>
            <a:ext cx="8570487"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4000" b="1">
                <a:solidFill>
                  <a:srgbClr val="F2F2F2"/>
                </a:solidFill>
                <a:effectLst>
                  <a:outerShdw blurRad="12700" dist="25400" dir="2700000" rotWithShape="0">
                    <a:srgbClr val="000000"/>
                  </a:outerShdw>
                </a:effectLst>
              </a:defRPr>
            </a:lvl1pPr>
          </a:lstStyle>
          <a:p>
            <a:r>
              <a:t>Cronología de las Actividades y Metas de Finalización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Las solicitudes de financiación de CDBG…"/>
          <p:cNvSpPr txBox="1">
            <a:spLocks noGrp="1"/>
          </p:cNvSpPr>
          <p:nvPr>
            <p:ph type="body" idx="4294967295"/>
          </p:nvPr>
        </p:nvSpPr>
        <p:spPr>
          <a:xfrm>
            <a:off x="190500" y="1935162"/>
            <a:ext cx="8229600" cy="4198938"/>
          </a:xfrm>
          <a:prstGeom prst="rect">
            <a:avLst/>
          </a:prstGeom>
        </p:spPr>
        <p:txBody>
          <a:bodyPr>
            <a:normAutofit/>
          </a:bodyPr>
          <a:lstStyle/>
          <a:p>
            <a:pPr marL="0" indent="0" algn="ctr" defTabSz="416052">
              <a:spcBef>
                <a:spcPts val="1000"/>
              </a:spcBef>
              <a:buSzTx/>
              <a:buFont typeface="Wingdings 2"/>
              <a:buNone/>
              <a:defRPr sz="2184"/>
            </a:pPr>
            <a:r>
              <a:t>Las solicitudes de financiación de CDBG </a:t>
            </a:r>
          </a:p>
          <a:p>
            <a:pPr marL="0" indent="0" algn="ctr" defTabSz="416052">
              <a:spcBef>
                <a:spcPts val="1000"/>
              </a:spcBef>
              <a:buSzTx/>
              <a:buFont typeface="Wingdings 2"/>
              <a:buNone/>
              <a:defRPr sz="2184"/>
            </a:pPr>
            <a:r>
              <a:t>requieren informes de estado</a:t>
            </a:r>
          </a:p>
          <a:p>
            <a:pPr marL="0" indent="0" algn="ctr" defTabSz="416052">
              <a:spcBef>
                <a:spcPts val="1000"/>
              </a:spcBef>
              <a:buSzTx/>
              <a:buFont typeface="Wingdings 2"/>
              <a:buNone/>
              <a:defRPr sz="2184"/>
            </a:pPr>
            <a:r>
              <a:t>sobre actividades financiadas anteriormente.</a:t>
            </a:r>
          </a:p>
          <a:p>
            <a:pPr marL="0" indent="0" algn="ctr" defTabSz="416052">
              <a:spcBef>
                <a:spcPts val="1000"/>
              </a:spcBef>
              <a:buSzTx/>
              <a:buFont typeface="Wingdings 2"/>
              <a:buNone/>
              <a:defRPr sz="2184"/>
            </a:pPr>
            <a:endParaRPr/>
          </a:p>
          <a:p>
            <a:pPr marL="0" indent="0" algn="ctr" defTabSz="416052">
              <a:spcBef>
                <a:spcPts val="1000"/>
              </a:spcBef>
              <a:buSzTx/>
              <a:buFont typeface="Wingdings 2"/>
              <a:buNone/>
              <a:defRPr sz="2184"/>
            </a:pPr>
            <a:r>
              <a:t>Todo municipio miembro del consorcio que no cumpla con los objetivos de puntualidad de gasto para el 30 de junio deberá presentar un plan de trabajo detallado diseñado para cumplir con su programa antes de junio de 2024.</a:t>
            </a:r>
          </a:p>
        </p:txBody>
      </p:sp>
      <p:sp>
        <p:nvSpPr>
          <p:cNvPr id="261"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14</a:t>
            </a:fld>
            <a:endParaRPr/>
          </a:p>
        </p:txBody>
      </p:sp>
      <p:sp>
        <p:nvSpPr>
          <p:cNvPr id="262" name="Rectangle 2"/>
          <p:cNvSpPr txBox="1"/>
          <p:nvPr/>
        </p:nvSpPr>
        <p:spPr>
          <a:xfrm>
            <a:off x="655319" y="346392"/>
            <a:ext cx="8138161"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4000" b="1">
                <a:solidFill>
                  <a:srgbClr val="F2F2F2"/>
                </a:solidFill>
                <a:effectLst>
                  <a:outerShdw blurRad="38100" dist="38100" dir="2700000" rotWithShape="0">
                    <a:srgbClr val="000000"/>
                  </a:outerShdw>
                </a:effectLst>
              </a:defRPr>
            </a:pPr>
            <a:r>
              <a:t>Cronología de</a:t>
            </a:r>
          </a:p>
          <a:p>
            <a:pPr algn="ctr">
              <a:defRPr sz="4000" b="1">
                <a:solidFill>
                  <a:srgbClr val="F2F2F2"/>
                </a:solidFill>
                <a:effectLst>
                  <a:outerShdw blurRad="38100" dist="38100" dir="2700000" rotWithShape="0">
                    <a:srgbClr val="000000"/>
                  </a:outerShdw>
                </a:effectLst>
              </a:defRPr>
            </a:pPr>
            <a:r>
              <a:t>Planes  de Trabajo</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La Oficina del Censo anunció que está retrasando la publicación de los datos de la Encuesta de la Comunidad Estadounidense (ACS) 2016-2020…"/>
          <p:cNvSpPr txBox="1">
            <a:spLocks noGrp="1"/>
          </p:cNvSpPr>
          <p:nvPr>
            <p:ph type="body" idx="4294967295"/>
          </p:nvPr>
        </p:nvSpPr>
        <p:spPr>
          <a:xfrm>
            <a:off x="190500" y="1935162"/>
            <a:ext cx="8229600" cy="4198938"/>
          </a:xfrm>
          <a:prstGeom prst="rect">
            <a:avLst/>
          </a:prstGeom>
        </p:spPr>
        <p:txBody>
          <a:bodyPr>
            <a:normAutofit/>
          </a:bodyPr>
          <a:lstStyle/>
          <a:p>
            <a:pPr marL="0" indent="0">
              <a:buSzTx/>
              <a:buFont typeface="Wingdings 2"/>
              <a:buNone/>
              <a:defRPr sz="2400"/>
            </a:pPr>
            <a:r>
              <a:t>La Oficina del Censo anunció que está retrasando la publicación de los datos de la Encuesta de la Comunidad Estadounidense (ACS) 2016-2020</a:t>
            </a:r>
          </a:p>
          <a:p>
            <a:pPr marL="0" indent="0">
              <a:buSzTx/>
              <a:buFont typeface="Wingdings 2"/>
              <a:buNone/>
              <a:defRPr sz="2400"/>
            </a:pPr>
            <a:endParaRPr/>
          </a:p>
          <a:p>
            <a:pPr marL="0" indent="0">
              <a:buSzTx/>
              <a:buFont typeface="Wingdings 2"/>
              <a:buNone/>
              <a:defRPr sz="2400"/>
            </a:pPr>
            <a:r>
              <a:t>Se aconseja a los miembros del consorcio que utilicen los datos existentes de la ACS para planificar las actividades de beneficios para el año fiscal 2024.</a:t>
            </a:r>
          </a:p>
        </p:txBody>
      </p:sp>
      <p:sp>
        <p:nvSpPr>
          <p:cNvPr id="265"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15</a:t>
            </a:fld>
            <a:endParaRPr/>
          </a:p>
        </p:txBody>
      </p:sp>
      <p:sp>
        <p:nvSpPr>
          <p:cNvPr id="266" name="Actualizaciones del Censo de 2020"/>
          <p:cNvSpPr txBox="1"/>
          <p:nvPr/>
        </p:nvSpPr>
        <p:spPr>
          <a:xfrm>
            <a:off x="655319" y="346392"/>
            <a:ext cx="8138161"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4000" b="1">
                <a:solidFill>
                  <a:srgbClr val="F2F2F2"/>
                </a:solidFill>
                <a:effectLst>
                  <a:outerShdw blurRad="12700" dist="25400" dir="2700000" rotWithShape="0">
                    <a:srgbClr val="000000"/>
                  </a:outerShdw>
                </a:effectLst>
              </a:defRPr>
            </a:lvl1pPr>
          </a:lstStyle>
          <a:p>
            <a:r>
              <a:t>Actualizaciones del Censo de 2020</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rograma de Asociaciones de Inversión HOME"/>
          <p:cNvSpPr txBox="1">
            <a:spLocks noGrp="1"/>
          </p:cNvSpPr>
          <p:nvPr>
            <p:ph type="title" idx="4294967295"/>
          </p:nvPr>
        </p:nvSpPr>
        <p:spPr>
          <a:xfrm>
            <a:off x="1524000" y="603250"/>
            <a:ext cx="5791200" cy="923925"/>
          </a:xfrm>
          <a:prstGeom prst="rect">
            <a:avLst/>
          </a:prstGeom>
        </p:spPr>
        <p:txBody>
          <a:bodyPr>
            <a:normAutofit/>
          </a:bodyPr>
          <a:lstStyle>
            <a:lvl1pPr algn="ctr" defTabSz="388620">
              <a:defRPr sz="2720" b="1"/>
            </a:lvl1pPr>
          </a:lstStyle>
          <a:p>
            <a:r>
              <a:t>Programa de Asociaciones de Inversión HOME</a:t>
            </a:r>
          </a:p>
        </p:txBody>
      </p:sp>
      <p:sp>
        <p:nvSpPr>
          <p:cNvPr id="269"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16</a:t>
            </a:fld>
            <a:endParaRPr/>
          </a:p>
        </p:txBody>
      </p:sp>
      <p:sp>
        <p:nvSpPr>
          <p:cNvPr id="270" name="Capítulo II de la Ley Nacional Cranston-González sobre Vivienda Asequible de 1990…"/>
          <p:cNvSpPr txBox="1">
            <a:spLocks noGrp="1"/>
          </p:cNvSpPr>
          <p:nvPr>
            <p:ph type="body" idx="4294967295"/>
          </p:nvPr>
        </p:nvSpPr>
        <p:spPr>
          <a:xfrm>
            <a:off x="762000" y="1754187"/>
            <a:ext cx="6705600" cy="4505326"/>
          </a:xfrm>
          <a:prstGeom prst="rect">
            <a:avLst/>
          </a:prstGeom>
        </p:spPr>
        <p:txBody>
          <a:bodyPr>
            <a:normAutofit/>
          </a:bodyPr>
          <a:lstStyle/>
          <a:p>
            <a:pPr marL="0" indent="0" algn="ctr">
              <a:lnSpc>
                <a:spcPct val="90000"/>
              </a:lnSpc>
              <a:buSzTx/>
              <a:buFont typeface="Wingdings 2"/>
              <a:buNone/>
              <a:defRPr sz="2800" b="1">
                <a:latin typeface="Open Sans"/>
                <a:ea typeface="Open Sans"/>
                <a:cs typeface="Open Sans"/>
                <a:sym typeface="Open Sans"/>
              </a:defRPr>
            </a:pPr>
            <a:r>
              <a:t>Cap</a:t>
            </a:r>
            <a:r>
              <a:rPr>
                <a:latin typeface="Verdana"/>
                <a:ea typeface="Verdana"/>
                <a:cs typeface="Verdana"/>
                <a:sym typeface="Verdana"/>
              </a:rPr>
              <a:t>í</a:t>
            </a:r>
            <a:r>
              <a:t>tulo II de la Ley Nacional Cranston-Gonz</a:t>
            </a:r>
            <a:r>
              <a:rPr>
                <a:latin typeface="Verdana"/>
                <a:ea typeface="Verdana"/>
                <a:cs typeface="Verdana"/>
                <a:sym typeface="Verdana"/>
              </a:rPr>
              <a:t>á</a:t>
            </a:r>
            <a:r>
              <a:t>lez sobre Vivienda Asequible de 1990</a:t>
            </a:r>
          </a:p>
          <a:p>
            <a:pPr marL="0" indent="0" algn="ctr">
              <a:lnSpc>
                <a:spcPct val="90000"/>
              </a:lnSpc>
              <a:buSzTx/>
              <a:buFont typeface="Wingdings 2"/>
              <a:buNone/>
              <a:defRPr sz="2800" b="1">
                <a:latin typeface="Open Sans"/>
                <a:ea typeface="Open Sans"/>
                <a:cs typeface="Open Sans"/>
                <a:sym typeface="Open Sans"/>
              </a:defRPr>
            </a:pPr>
            <a:endParaRPr/>
          </a:p>
          <a:p>
            <a:pPr marL="0" indent="0" algn="ctr">
              <a:lnSpc>
                <a:spcPct val="90000"/>
              </a:lnSpc>
              <a:buSzTx/>
              <a:buFont typeface="Wingdings 2"/>
              <a:buNone/>
              <a:defRPr sz="2400"/>
            </a:pPr>
            <a:r>
              <a:t>El Condado de Nassau es una jurisdicción participante según el programa HOME.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17</a:t>
            </a:fld>
            <a:endParaRPr/>
          </a:p>
        </p:txBody>
      </p:sp>
      <p:sp>
        <p:nvSpPr>
          <p:cNvPr id="273" name="Actividades Elegibles para…"/>
          <p:cNvSpPr txBox="1">
            <a:spLocks noGrp="1"/>
          </p:cNvSpPr>
          <p:nvPr>
            <p:ph type="title" idx="4294967295"/>
          </p:nvPr>
        </p:nvSpPr>
        <p:spPr>
          <a:xfrm>
            <a:off x="1874852" y="676275"/>
            <a:ext cx="5394296" cy="923925"/>
          </a:xfrm>
          <a:prstGeom prst="rect">
            <a:avLst/>
          </a:prstGeom>
        </p:spPr>
        <p:txBody>
          <a:bodyPr>
            <a:normAutofit/>
          </a:bodyPr>
          <a:lstStyle/>
          <a:p>
            <a:pPr defTabSz="388620">
              <a:defRPr sz="2720" b="1"/>
            </a:pPr>
            <a:r>
              <a:t>Actividades Elegibles para</a:t>
            </a:r>
          </a:p>
          <a:p>
            <a:pPr defTabSz="388620">
              <a:defRPr sz="2720" b="1"/>
            </a:pPr>
            <a:r>
              <a:t>     el programa HOME</a:t>
            </a:r>
          </a:p>
        </p:txBody>
      </p:sp>
      <p:sp>
        <p:nvSpPr>
          <p:cNvPr id="274" name="Las actividades que reúnen las condiciones para participar en el programa HOME se encuentran en las regulaciones de 24 CFR 92.205.…"/>
          <p:cNvSpPr txBox="1">
            <a:spLocks noGrp="1"/>
          </p:cNvSpPr>
          <p:nvPr>
            <p:ph type="body" idx="4294967295"/>
          </p:nvPr>
        </p:nvSpPr>
        <p:spPr>
          <a:xfrm>
            <a:off x="236862" y="1600200"/>
            <a:ext cx="8229601" cy="4525963"/>
          </a:xfrm>
          <a:prstGeom prst="rect">
            <a:avLst/>
          </a:prstGeom>
        </p:spPr>
        <p:txBody>
          <a:bodyPr>
            <a:normAutofit/>
          </a:bodyPr>
          <a:lstStyle/>
          <a:p>
            <a:pPr marL="0" indent="0">
              <a:lnSpc>
                <a:spcPct val="88000"/>
              </a:lnSpc>
              <a:buSzTx/>
              <a:buFont typeface="Wingdings 2"/>
              <a:buNone/>
              <a:defRPr sz="2200"/>
            </a:pPr>
            <a:r>
              <a:t>Las actividades que reúnen las condiciones para participar en el programa HOME se encuentran en las regulaciones de 24 CFR 92.205.</a:t>
            </a:r>
          </a:p>
          <a:p>
            <a:pPr marL="0" indent="0">
              <a:lnSpc>
                <a:spcPct val="88000"/>
              </a:lnSpc>
              <a:buSzTx/>
              <a:buFont typeface="Wingdings 2"/>
              <a:buNone/>
              <a:defRPr sz="2200"/>
            </a:pPr>
            <a:r>
              <a:t>Estas actividades incluyen: </a:t>
            </a:r>
          </a:p>
          <a:p>
            <a:pPr marL="0" indent="0">
              <a:lnSpc>
                <a:spcPct val="88000"/>
              </a:lnSpc>
              <a:buSzTx/>
              <a:buFont typeface="Wingdings 2"/>
              <a:buNone/>
              <a:defRPr sz="2200"/>
            </a:pPr>
            <a:endParaRPr sz="1600"/>
          </a:p>
          <a:p>
            <a:pPr marL="1257300" lvl="2" indent="-342900">
              <a:lnSpc>
                <a:spcPct val="88000"/>
              </a:lnSpc>
              <a:buClr>
                <a:srgbClr val="FFC000"/>
              </a:buClr>
              <a:buChar char="➢"/>
              <a:defRPr sz="2200"/>
            </a:pPr>
            <a:r>
              <a:t>Incentivos para desarrollar y apoyar propiedad de vivienda y de alquiler asequibles</a:t>
            </a:r>
            <a:endParaRPr sz="1600"/>
          </a:p>
          <a:p>
            <a:pPr marL="1600200" lvl="3" indent="-228600">
              <a:lnSpc>
                <a:spcPct val="72000"/>
              </a:lnSpc>
              <a:buClr>
                <a:srgbClr val="FFC000"/>
              </a:buClr>
              <a:buChar char="❖"/>
              <a:defRPr sz="2200"/>
            </a:pPr>
            <a:endParaRPr sz="1600"/>
          </a:p>
          <a:p>
            <a:pPr marL="1600200" lvl="3" indent="-228600">
              <a:lnSpc>
                <a:spcPct val="72000"/>
              </a:lnSpc>
              <a:buClr>
                <a:srgbClr val="FFC000"/>
              </a:buClr>
              <a:buChar char="❖"/>
              <a:defRPr sz="2200"/>
            </a:pPr>
            <a:r>
              <a:t>Adquisición</a:t>
            </a:r>
            <a:endParaRPr sz="1100"/>
          </a:p>
          <a:p>
            <a:pPr marL="1600200" lvl="3" indent="-228600">
              <a:lnSpc>
                <a:spcPct val="72000"/>
              </a:lnSpc>
              <a:buClr>
                <a:srgbClr val="FFC000"/>
              </a:buClr>
              <a:buChar char="❖"/>
              <a:defRPr sz="2200"/>
            </a:pPr>
            <a:r>
              <a:t>Nueva construcción</a:t>
            </a:r>
            <a:endParaRPr sz="1100"/>
          </a:p>
          <a:p>
            <a:pPr marL="1600200" lvl="3" indent="-228600">
              <a:lnSpc>
                <a:spcPct val="72000"/>
              </a:lnSpc>
              <a:buClr>
                <a:srgbClr val="FFC000"/>
              </a:buClr>
              <a:buChar char="❖"/>
              <a:defRPr sz="2200"/>
            </a:pPr>
            <a:r>
              <a:t>Reconstrucción</a:t>
            </a:r>
            <a:endParaRPr sz="1100"/>
          </a:p>
          <a:p>
            <a:pPr marL="1600200" lvl="3" indent="-228600">
              <a:lnSpc>
                <a:spcPct val="96000"/>
              </a:lnSpc>
              <a:buClr>
                <a:srgbClr val="FFC000"/>
              </a:buClr>
              <a:buChar char="❖"/>
              <a:defRPr sz="2200"/>
            </a:pPr>
            <a:r>
              <a:t>Rehabilitación de viviendas que no sean de lujo</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rograma de Asociaciones de Inversión HOME"/>
          <p:cNvSpPr txBox="1">
            <a:spLocks noGrp="1"/>
          </p:cNvSpPr>
          <p:nvPr>
            <p:ph type="title" idx="4294967295"/>
          </p:nvPr>
        </p:nvSpPr>
        <p:spPr>
          <a:xfrm>
            <a:off x="1009650" y="676275"/>
            <a:ext cx="7124700" cy="923925"/>
          </a:xfrm>
          <a:prstGeom prst="rect">
            <a:avLst/>
          </a:prstGeom>
        </p:spPr>
        <p:txBody>
          <a:bodyPr>
            <a:normAutofit/>
          </a:bodyPr>
          <a:lstStyle>
            <a:lvl1pPr defTabSz="388620">
              <a:defRPr sz="2720" b="1"/>
            </a:lvl1pPr>
          </a:lstStyle>
          <a:p>
            <a:r>
              <a:t>Programa de Asociaciones de Inversión HOME</a:t>
            </a:r>
          </a:p>
        </p:txBody>
      </p:sp>
      <p:sp>
        <p:nvSpPr>
          <p:cNvPr id="277"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18</a:t>
            </a:fld>
            <a:endParaRPr/>
          </a:p>
        </p:txBody>
      </p:sp>
      <p:sp>
        <p:nvSpPr>
          <p:cNvPr id="278" name="Regulación Final Publicada el 24 de julio de 2013…"/>
          <p:cNvSpPr txBox="1">
            <a:spLocks noGrp="1"/>
          </p:cNvSpPr>
          <p:nvPr>
            <p:ph type="body" idx="4294967295"/>
          </p:nvPr>
        </p:nvSpPr>
        <p:spPr>
          <a:xfrm>
            <a:off x="353945" y="2239579"/>
            <a:ext cx="7792111" cy="4117154"/>
          </a:xfrm>
          <a:prstGeom prst="rect">
            <a:avLst/>
          </a:prstGeom>
        </p:spPr>
        <p:txBody>
          <a:bodyPr>
            <a:normAutofit/>
          </a:bodyPr>
          <a:lstStyle/>
          <a:p>
            <a:pPr marL="0" indent="0" algn="ctr" defTabSz="530351">
              <a:lnSpc>
                <a:spcPct val="90000"/>
              </a:lnSpc>
              <a:spcBef>
                <a:spcPts val="0"/>
              </a:spcBef>
              <a:buClrTx/>
              <a:buSzTx/>
              <a:buNone/>
              <a:defRPr sz="1624" b="1">
                <a:latin typeface="+mn-lt"/>
                <a:ea typeface="+mn-ea"/>
                <a:cs typeface="+mn-cs"/>
                <a:sym typeface="Arial"/>
              </a:defRPr>
            </a:pPr>
            <a:r>
              <a:t>Regulación Final Publicada el 24 de julio de 2013</a:t>
            </a:r>
          </a:p>
          <a:p>
            <a:pPr marL="0" indent="0" defTabSz="265175">
              <a:lnSpc>
                <a:spcPct val="80000"/>
              </a:lnSpc>
              <a:spcBef>
                <a:spcPts val="300"/>
              </a:spcBef>
              <a:buSzTx/>
              <a:buFont typeface="Wingdings 2"/>
              <a:buNone/>
              <a:defRPr sz="1624"/>
            </a:pPr>
            <a:endParaRPr/>
          </a:p>
          <a:p>
            <a:pPr marL="0" indent="0" defTabSz="265175">
              <a:lnSpc>
                <a:spcPct val="80000"/>
              </a:lnSpc>
              <a:spcBef>
                <a:spcPts val="300"/>
              </a:spcBef>
              <a:buSzTx/>
              <a:buFont typeface="Wingdings 2"/>
              <a:buNone/>
              <a:defRPr sz="1624"/>
            </a:pPr>
            <a:r>
              <a:t>Énfasis en</a:t>
            </a:r>
          </a:p>
          <a:p>
            <a:pPr marL="198881" indent="-198881" defTabSz="265175">
              <a:lnSpc>
                <a:spcPct val="80000"/>
              </a:lnSpc>
              <a:spcBef>
                <a:spcPts val="300"/>
              </a:spcBef>
              <a:buClr>
                <a:srgbClr val="FFC000"/>
              </a:buClr>
              <a:buChar char="◆"/>
              <a:defRPr sz="1624"/>
            </a:pPr>
            <a:r>
              <a:t>Evaluar el riesgo de actividades y proyectos</a:t>
            </a:r>
          </a:p>
          <a:p>
            <a:pPr marL="198881" indent="-198881" defTabSz="265175">
              <a:lnSpc>
                <a:spcPct val="80000"/>
              </a:lnSpc>
              <a:spcBef>
                <a:spcPts val="300"/>
              </a:spcBef>
              <a:buClr>
                <a:srgbClr val="FFC000"/>
              </a:buClr>
              <a:buChar char="◆"/>
              <a:defRPr sz="1624"/>
            </a:pPr>
            <a:r>
              <a:t>Controlar el desempeño y cumplimiento</a:t>
            </a:r>
          </a:p>
          <a:p>
            <a:pPr marL="198881" indent="-198881" defTabSz="265175">
              <a:lnSpc>
                <a:spcPct val="96000"/>
              </a:lnSpc>
              <a:spcBef>
                <a:spcPts val="300"/>
              </a:spcBef>
              <a:buClr>
                <a:srgbClr val="FFC000"/>
              </a:buClr>
              <a:buChar char="◆"/>
              <a:defRPr sz="1624"/>
            </a:pPr>
            <a:r>
              <a:t>Pautas más estrictas sobre la estratificación y evaluación de riesgos de los subsidios</a:t>
            </a:r>
          </a:p>
          <a:p>
            <a:pPr marL="198881" indent="-198881" defTabSz="265175">
              <a:lnSpc>
                <a:spcPct val="80000"/>
              </a:lnSpc>
              <a:spcBef>
                <a:spcPts val="300"/>
              </a:spcBef>
              <a:buClr>
                <a:srgbClr val="FFC000"/>
              </a:buClr>
              <a:buChar char="◆"/>
              <a:defRPr sz="1624"/>
            </a:pPr>
            <a:r>
              <a:t>Evaluación, como mínimo, de: </a:t>
            </a:r>
          </a:p>
          <a:p>
            <a:pPr marL="464057" lvl="1" indent="-198881" defTabSz="265175">
              <a:lnSpc>
                <a:spcPct val="80000"/>
              </a:lnSpc>
              <a:spcBef>
                <a:spcPts val="200"/>
              </a:spcBef>
              <a:buClr>
                <a:srgbClr val="FFC000"/>
              </a:buClr>
              <a:buChar char="❖"/>
              <a:defRPr sz="1624"/>
            </a:pPr>
            <a:r>
              <a:t>Condiciones de mercado del vecindario donde se encontrará el proyecto  </a:t>
            </a:r>
          </a:p>
          <a:p>
            <a:pPr marL="464057" lvl="1" indent="-198881" defTabSz="265175">
              <a:lnSpc>
                <a:spcPct val="96000"/>
              </a:lnSpc>
              <a:spcBef>
                <a:spcPts val="200"/>
              </a:spcBef>
              <a:buClr>
                <a:srgbClr val="FFC000"/>
              </a:buClr>
              <a:buChar char="❖"/>
              <a:defRPr sz="1624"/>
            </a:pPr>
            <a:r>
              <a:t>Experiencia en desarrollo de viviendas y capacidad financiera del constructor </a:t>
            </a:r>
          </a:p>
          <a:p>
            <a:pPr marL="464057" lvl="1" indent="-198881" defTabSz="265175">
              <a:lnSpc>
                <a:spcPct val="80000"/>
              </a:lnSpc>
              <a:spcBef>
                <a:spcPts val="200"/>
              </a:spcBef>
              <a:buClr>
                <a:srgbClr val="FFC000"/>
              </a:buClr>
              <a:buChar char="❖"/>
              <a:defRPr sz="1624"/>
            </a:pPr>
            <a:r>
              <a:t>Compromiso financieros sólidos para el proyecto</a:t>
            </a:r>
            <a:r>
              <a:rPr b="1" i="1">
                <a:effectLst>
                  <a:outerShdw blurRad="22098" dist="22098" dir="2700000" rotWithShape="0">
                    <a:srgbClr val="000000"/>
                  </a:outerShdw>
                </a:effectLst>
              </a:rPr>
              <a:t> </a:t>
            </a:r>
            <a:endParaRPr sz="637"/>
          </a:p>
          <a:p>
            <a:pPr marL="198881" indent="-198881" defTabSz="265175">
              <a:lnSpc>
                <a:spcPct val="80000"/>
              </a:lnSpc>
              <a:spcBef>
                <a:spcPts val="300"/>
              </a:spcBef>
              <a:defRPr sz="1392"/>
            </a:pPr>
            <a:endParaRPr sz="637"/>
          </a:p>
          <a:p>
            <a:pPr marL="198881" indent="-198881" defTabSz="265175">
              <a:lnSpc>
                <a:spcPct val="80000"/>
              </a:lnSpc>
              <a:spcBef>
                <a:spcPts val="300"/>
              </a:spcBef>
              <a:defRPr sz="1392"/>
            </a:pPr>
            <a:endParaRPr sz="637"/>
          </a:p>
          <a:p>
            <a:pPr marL="198881" indent="-198881" defTabSz="265175">
              <a:lnSpc>
                <a:spcPct val="72000"/>
              </a:lnSpc>
              <a:spcBef>
                <a:spcPts val="300"/>
              </a:spcBef>
              <a:buClr>
                <a:srgbClr val="FF0000"/>
              </a:buClr>
              <a:buChar char="◆"/>
              <a:defRPr sz="1275"/>
            </a:pPr>
            <a:endParaRPr sz="637"/>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rograma de Asociaciones de Inversion HOME"/>
          <p:cNvSpPr txBox="1">
            <a:spLocks noGrp="1"/>
          </p:cNvSpPr>
          <p:nvPr>
            <p:ph type="title" idx="4294967295"/>
          </p:nvPr>
        </p:nvSpPr>
        <p:spPr>
          <a:xfrm>
            <a:off x="685800" y="533400"/>
            <a:ext cx="7124700" cy="1152525"/>
          </a:xfrm>
          <a:prstGeom prst="rect">
            <a:avLst/>
          </a:prstGeom>
        </p:spPr>
        <p:txBody>
          <a:bodyPr>
            <a:normAutofit/>
          </a:bodyPr>
          <a:lstStyle>
            <a:lvl1pPr>
              <a:defRPr b="1"/>
            </a:lvl1pPr>
          </a:lstStyle>
          <a:p>
            <a:r>
              <a:t>Programa de Asociaciones de Inversion HOME</a:t>
            </a:r>
          </a:p>
        </p:txBody>
      </p:sp>
      <p:sp>
        <p:nvSpPr>
          <p:cNvPr id="281"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19</a:t>
            </a:fld>
            <a:endParaRPr/>
          </a:p>
        </p:txBody>
      </p:sp>
      <p:sp>
        <p:nvSpPr>
          <p:cNvPr id="282" name="Fecha Límite para Finalizar los Proyectos…"/>
          <p:cNvSpPr txBox="1">
            <a:spLocks noGrp="1"/>
          </p:cNvSpPr>
          <p:nvPr>
            <p:ph type="body" idx="4294967295"/>
          </p:nvPr>
        </p:nvSpPr>
        <p:spPr>
          <a:xfrm>
            <a:off x="573088" y="2514600"/>
            <a:ext cx="7408861" cy="3602295"/>
          </a:xfrm>
          <a:prstGeom prst="rect">
            <a:avLst/>
          </a:prstGeom>
        </p:spPr>
        <p:txBody>
          <a:bodyPr>
            <a:normAutofit/>
          </a:bodyPr>
          <a:lstStyle/>
          <a:p>
            <a:pPr marL="0" indent="0" defTabSz="443484">
              <a:lnSpc>
                <a:spcPct val="90000"/>
              </a:lnSpc>
              <a:spcBef>
                <a:spcPts val="500"/>
              </a:spcBef>
              <a:buSzTx/>
              <a:buFont typeface="Wingdings 2"/>
              <a:buNone/>
              <a:defRPr sz="1940" b="1"/>
            </a:pPr>
            <a:r>
              <a:t>Fecha Límite para Finalizar los Proyectos</a:t>
            </a:r>
            <a:endParaRPr sz="1552"/>
          </a:p>
          <a:p>
            <a:pPr marL="0" indent="0" defTabSz="443484">
              <a:lnSpc>
                <a:spcPct val="90000"/>
              </a:lnSpc>
              <a:spcBef>
                <a:spcPts val="500"/>
              </a:spcBef>
              <a:buSzTx/>
              <a:buFont typeface="Wingdings 2"/>
              <a:buNone/>
              <a:defRPr sz="1067"/>
            </a:pPr>
            <a:endParaRPr sz="1552"/>
          </a:p>
          <a:p>
            <a:pPr marL="332613" indent="-332613" defTabSz="443484">
              <a:lnSpc>
                <a:spcPct val="81000"/>
              </a:lnSpc>
              <a:spcBef>
                <a:spcPts val="500"/>
              </a:spcBef>
              <a:buClr>
                <a:srgbClr val="FFC000"/>
              </a:buClr>
              <a:buChar char="◆"/>
              <a:defRPr sz="2134"/>
            </a:pPr>
            <a:r>
              <a:t>Todo proyecto que no se haya completado en un plazo de 4 años a partir de la fecha del compromiso, se considerará rescindido y se deberá devolver los fondos invertidos a HOME. </a:t>
            </a:r>
            <a:endParaRPr sz="2328"/>
          </a:p>
          <a:p>
            <a:pPr marL="332613" indent="-332613" defTabSz="443484">
              <a:lnSpc>
                <a:spcPct val="90000"/>
              </a:lnSpc>
              <a:spcBef>
                <a:spcPts val="500"/>
              </a:spcBef>
              <a:buChar char="❖"/>
              <a:defRPr sz="1649"/>
            </a:pPr>
            <a:endParaRPr sz="2328"/>
          </a:p>
          <a:p>
            <a:pPr marL="332613" indent="-332613" defTabSz="443484">
              <a:lnSpc>
                <a:spcPct val="81000"/>
              </a:lnSpc>
              <a:spcBef>
                <a:spcPts val="500"/>
              </a:spcBef>
              <a:buClr>
                <a:srgbClr val="FFC000"/>
              </a:buClr>
              <a:buChar char="◆"/>
              <a:defRPr sz="2134"/>
            </a:pPr>
            <a:r>
              <a:t>Nuevos requisitos para garantizar el cumplimiento con las fechas de ocupación inicial de las unidades para alquiler.</a:t>
            </a:r>
            <a:endParaRPr sz="1552"/>
          </a:p>
          <a:p>
            <a:pPr marL="332613" indent="-332613" defTabSz="443484">
              <a:lnSpc>
                <a:spcPct val="81000"/>
              </a:lnSpc>
              <a:spcBef>
                <a:spcPts val="500"/>
              </a:spcBef>
              <a:buClr>
                <a:srgbClr val="FF0000"/>
              </a:buClr>
              <a:buChar char="◆"/>
              <a:defRPr sz="2134"/>
            </a:pPr>
            <a:endParaRPr sz="1552"/>
          </a:p>
        </p:txBody>
      </p:sp>
      <p:sp>
        <p:nvSpPr>
          <p:cNvPr id="283" name="Rectangle 1"/>
          <p:cNvSpPr txBox="1"/>
          <p:nvPr/>
        </p:nvSpPr>
        <p:spPr>
          <a:xfrm>
            <a:off x="321141" y="1924931"/>
            <a:ext cx="7315052"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b="1">
                <a:solidFill>
                  <a:srgbClr val="FFFFFF"/>
                </a:solidFill>
                <a:latin typeface="+mn-lt"/>
                <a:ea typeface="+mn-ea"/>
                <a:cs typeface="+mn-cs"/>
                <a:sym typeface="Arial"/>
              </a:defRPr>
            </a:lvl1pPr>
          </a:lstStyle>
          <a:p>
            <a:r>
              <a:t>Regulación Final Publicada el 24 de julio de 2013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4" name="Consorcio Urbano del Condado de Nassau"/>
          <p:cNvSpPr txBox="1">
            <a:spLocks noGrp="1"/>
          </p:cNvSpPr>
          <p:nvPr>
            <p:ph type="title" idx="4294967295"/>
          </p:nvPr>
        </p:nvSpPr>
        <p:spPr>
          <a:xfrm>
            <a:off x="609600" y="381000"/>
            <a:ext cx="8001000" cy="914400"/>
          </a:xfrm>
          <a:prstGeom prst="rect">
            <a:avLst/>
          </a:prstGeom>
        </p:spPr>
        <p:txBody>
          <a:bodyPr>
            <a:normAutofit/>
          </a:bodyPr>
          <a:lstStyle>
            <a:lvl1pPr defTabSz="379475">
              <a:defRPr sz="2656" b="1"/>
            </a:lvl1pPr>
          </a:lstStyle>
          <a:p>
            <a:r>
              <a:t>Consorcio Urbano del Condado de Nassau</a:t>
            </a:r>
          </a:p>
        </p:txBody>
      </p:sp>
      <p:sp>
        <p:nvSpPr>
          <p:cNvPr id="205" name="Comunidad beneficiaria conforme a los Programas Consolidados del Departamento de Vivienda y Desarrollo Urbano de los Estados Unidos…"/>
          <p:cNvSpPr txBox="1">
            <a:spLocks noGrp="1"/>
          </p:cNvSpPr>
          <p:nvPr>
            <p:ph type="body" sz="half" idx="4294967295"/>
          </p:nvPr>
        </p:nvSpPr>
        <p:spPr>
          <a:xfrm>
            <a:off x="685800" y="1600200"/>
            <a:ext cx="7010400" cy="2895600"/>
          </a:xfrm>
          <a:prstGeom prst="rect">
            <a:avLst/>
          </a:prstGeom>
        </p:spPr>
        <p:txBody>
          <a:bodyPr>
            <a:normAutofit/>
          </a:bodyPr>
          <a:lstStyle/>
          <a:p>
            <a:pPr marL="0" indent="0" defTabSz="443484">
              <a:spcBef>
                <a:spcPts val="500"/>
              </a:spcBef>
              <a:buSzTx/>
              <a:buFont typeface="Wingdings 2"/>
              <a:buNone/>
              <a:defRPr sz="2134"/>
            </a:pPr>
            <a:r>
              <a:t>Comunidad beneficiaria conforme a los Programas Consolidados del Departamento de Vivienda y Desarrollo Urbano de los Estados Unidos</a:t>
            </a:r>
          </a:p>
          <a:p>
            <a:pPr marL="0" indent="0" defTabSz="443484">
              <a:spcBef>
                <a:spcPts val="500"/>
              </a:spcBef>
              <a:buSzTx/>
              <a:buFont typeface="Wingdings 2"/>
              <a:buNone/>
              <a:defRPr sz="2134"/>
            </a:pPr>
            <a:endParaRPr/>
          </a:p>
          <a:p>
            <a:pPr marL="0" indent="0" defTabSz="443484">
              <a:spcBef>
                <a:spcPts val="500"/>
              </a:spcBef>
              <a:buSzTx/>
              <a:buFont typeface="Wingdings 2"/>
              <a:buNone/>
              <a:defRPr sz="2134"/>
            </a:pPr>
            <a:r>
              <a:t>El Consorcio recibe asignaciones anuales de financiación bajo los siguientes programas:</a:t>
            </a:r>
          </a:p>
        </p:txBody>
      </p:sp>
      <p:sp>
        <p:nvSpPr>
          <p:cNvPr id="206" name="Slide Number"/>
          <p:cNvSpPr txBox="1">
            <a:spLocks noGrp="1"/>
          </p:cNvSpPr>
          <p:nvPr>
            <p:ph type="sldNum" sz="quarter" idx="2"/>
          </p:nvPr>
        </p:nvSpPr>
        <p:spPr>
          <a:xfrm>
            <a:off x="573087" y="5966001"/>
            <a:ext cx="231277"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2</a:t>
            </a:fld>
            <a:endParaRPr/>
          </a:p>
        </p:txBody>
      </p:sp>
      <p:sp>
        <p:nvSpPr>
          <p:cNvPr id="207" name="Programa de Subvenciones en Bloque para el Desarrollo Comunitario (CDBG)…"/>
          <p:cNvSpPr txBox="1"/>
          <p:nvPr/>
        </p:nvSpPr>
        <p:spPr>
          <a:xfrm>
            <a:off x="883919" y="4357687"/>
            <a:ext cx="6918961" cy="15436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2" indent="0">
              <a:buClr>
                <a:srgbClr val="FFC000"/>
              </a:buClr>
              <a:buSzPct val="100000"/>
              <a:buChar char="❖"/>
              <a:defRPr sz="2000">
                <a:solidFill>
                  <a:srgbClr val="FFFFFF"/>
                </a:solidFill>
                <a:latin typeface="+mn-lt"/>
                <a:ea typeface="+mn-ea"/>
                <a:cs typeface="+mn-cs"/>
                <a:sym typeface="Arial"/>
              </a:defRPr>
            </a:pPr>
            <a:r>
              <a:t>Programa de Subvenciones en Bloque para el Desarrollo Comunitario (CDBG)</a:t>
            </a:r>
          </a:p>
          <a:p>
            <a:pPr lvl="2" indent="0">
              <a:buClr>
                <a:srgbClr val="FFC000"/>
              </a:buClr>
              <a:buSzPct val="100000"/>
              <a:buChar char="❖"/>
              <a:defRPr sz="2000">
                <a:solidFill>
                  <a:srgbClr val="FFFFFF"/>
                </a:solidFill>
                <a:latin typeface="+mn-lt"/>
                <a:ea typeface="+mn-ea"/>
                <a:cs typeface="+mn-cs"/>
                <a:sym typeface="Arial"/>
              </a:defRPr>
            </a:pPr>
            <a:r>
              <a:t>Programa HOME de Asociaciones de Inversión (HOME)</a:t>
            </a:r>
          </a:p>
          <a:p>
            <a:pPr lvl="2" indent="0">
              <a:buClr>
                <a:srgbClr val="FFC000"/>
              </a:buClr>
              <a:buSzPct val="100000"/>
              <a:buChar char="❖"/>
              <a:defRPr sz="2000">
                <a:solidFill>
                  <a:srgbClr val="FFFFFF"/>
                </a:solidFill>
                <a:latin typeface="+mn-lt"/>
                <a:ea typeface="+mn-ea"/>
                <a:cs typeface="+mn-cs"/>
                <a:sym typeface="Arial"/>
              </a:defRPr>
            </a:pPr>
            <a:r>
              <a:t>Programa de Subvenciones para Soluciones de Emergencia (ESG)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rograma de Asociaciones de Inversión HOME"/>
          <p:cNvSpPr txBox="1">
            <a:spLocks noGrp="1"/>
          </p:cNvSpPr>
          <p:nvPr>
            <p:ph type="title" idx="4294967295"/>
          </p:nvPr>
        </p:nvSpPr>
        <p:spPr>
          <a:xfrm>
            <a:off x="990600" y="457200"/>
            <a:ext cx="7124700" cy="923925"/>
          </a:xfrm>
          <a:prstGeom prst="rect">
            <a:avLst/>
          </a:prstGeom>
        </p:spPr>
        <p:txBody>
          <a:bodyPr>
            <a:normAutofit/>
          </a:bodyPr>
          <a:lstStyle>
            <a:lvl1pPr defTabSz="388620">
              <a:defRPr sz="2720" b="1"/>
            </a:lvl1pPr>
          </a:lstStyle>
          <a:p>
            <a:r>
              <a:t>Programa de Asociaciones de Inversión HOME</a:t>
            </a:r>
          </a:p>
        </p:txBody>
      </p:sp>
      <p:sp>
        <p:nvSpPr>
          <p:cNvPr id="288" name="Regulación Final Publicada el 24 de julio de 2013…"/>
          <p:cNvSpPr txBox="1">
            <a:spLocks noGrp="1"/>
          </p:cNvSpPr>
          <p:nvPr>
            <p:ph type="body" idx="4294967295"/>
          </p:nvPr>
        </p:nvSpPr>
        <p:spPr>
          <a:xfrm>
            <a:off x="457200" y="1600200"/>
            <a:ext cx="7543800" cy="4830763"/>
          </a:xfrm>
          <a:prstGeom prst="rect">
            <a:avLst/>
          </a:prstGeom>
        </p:spPr>
        <p:txBody>
          <a:bodyPr>
            <a:normAutofit/>
          </a:bodyPr>
          <a:lstStyle/>
          <a:p>
            <a:pPr marL="0" indent="0" algn="ctr" defTabSz="438911">
              <a:lnSpc>
                <a:spcPct val="70000"/>
              </a:lnSpc>
              <a:spcBef>
                <a:spcPts val="500"/>
              </a:spcBef>
              <a:buSzTx/>
              <a:buFont typeface="Wingdings 2"/>
              <a:buNone/>
              <a:defRPr sz="1727" b="1"/>
            </a:pPr>
            <a:r>
              <a:t>Regulación Final Publicada el 24 de julio de 2013</a:t>
            </a:r>
            <a:endParaRPr i="1"/>
          </a:p>
          <a:p>
            <a:pPr marL="0" indent="0" defTabSz="438911">
              <a:lnSpc>
                <a:spcPct val="80000"/>
              </a:lnSpc>
              <a:spcBef>
                <a:spcPts val="500"/>
              </a:spcBef>
              <a:buClr>
                <a:srgbClr val="9EB160"/>
              </a:buClr>
              <a:buFont typeface="Arial"/>
              <a:buChar char="•"/>
              <a:defRPr sz="1727" b="1"/>
            </a:pPr>
            <a:endParaRPr i="1"/>
          </a:p>
          <a:p>
            <a:pPr marL="0" indent="0" defTabSz="438911">
              <a:lnSpc>
                <a:spcPct val="80000"/>
              </a:lnSpc>
              <a:spcBef>
                <a:spcPts val="500"/>
              </a:spcBef>
              <a:buClr>
                <a:srgbClr val="9EB160"/>
              </a:buClr>
              <a:buFont typeface="Arial"/>
              <a:buChar char="•"/>
              <a:defRPr sz="1727"/>
            </a:pPr>
            <a:r>
              <a:t>Fecha Límite de Finalización del Proyecto</a:t>
            </a:r>
          </a:p>
          <a:p>
            <a:pPr marL="0" indent="0" defTabSz="438911">
              <a:lnSpc>
                <a:spcPct val="80000"/>
              </a:lnSpc>
              <a:spcBef>
                <a:spcPts val="500"/>
              </a:spcBef>
              <a:buClr>
                <a:srgbClr val="9EB160"/>
              </a:buClr>
              <a:buFont typeface="Arial"/>
              <a:buChar char="•"/>
              <a:defRPr sz="1727"/>
            </a:pPr>
            <a:endParaRPr/>
          </a:p>
          <a:p>
            <a:pPr marL="0" indent="0" defTabSz="438911">
              <a:lnSpc>
                <a:spcPct val="80000"/>
              </a:lnSpc>
              <a:spcBef>
                <a:spcPts val="500"/>
              </a:spcBef>
              <a:buClr>
                <a:srgbClr val="9EB160"/>
              </a:buClr>
              <a:buFont typeface="Arial"/>
              <a:buChar char="•"/>
              <a:defRPr sz="1727"/>
            </a:pPr>
            <a:r>
              <a:t>Aquellas unidades que se hayan adquirido, rehabilitado o construido con fondos de HOME con el propósito de adquisición, deberán venderse a un comprador que reúna las condiciones necesarias en un plazo de 9 meses de haber sido finalizadas</a:t>
            </a:r>
          </a:p>
          <a:p>
            <a:pPr marL="0" indent="0" defTabSz="438911">
              <a:lnSpc>
                <a:spcPct val="80000"/>
              </a:lnSpc>
              <a:spcBef>
                <a:spcPts val="500"/>
              </a:spcBef>
              <a:buClr>
                <a:srgbClr val="9EB160"/>
              </a:buClr>
              <a:buFont typeface="Arial"/>
              <a:buChar char="•"/>
              <a:defRPr sz="1727"/>
            </a:pPr>
            <a:endParaRPr/>
          </a:p>
          <a:p>
            <a:pPr marL="0" indent="0" defTabSz="438911">
              <a:lnSpc>
                <a:spcPct val="80000"/>
              </a:lnSpc>
              <a:spcBef>
                <a:spcPts val="500"/>
              </a:spcBef>
              <a:buClr>
                <a:srgbClr val="9EB160"/>
              </a:buClr>
              <a:buFont typeface="Arial"/>
              <a:buChar char="•"/>
              <a:defRPr sz="1727"/>
            </a:pPr>
            <a:r>
              <a:t>§ 92.254 Modificado para exigir que:</a:t>
            </a:r>
          </a:p>
          <a:p>
            <a:pPr marL="0" indent="0" defTabSz="438911">
              <a:lnSpc>
                <a:spcPct val="80000"/>
              </a:lnSpc>
              <a:spcBef>
                <a:spcPts val="500"/>
              </a:spcBef>
              <a:buClr>
                <a:srgbClr val="9EB160"/>
              </a:buClr>
              <a:buFont typeface="Arial"/>
              <a:buChar char="•"/>
              <a:defRPr sz="1727"/>
            </a:pPr>
            <a:endParaRPr/>
          </a:p>
          <a:p>
            <a:pPr marL="0" indent="0" defTabSz="438911">
              <a:lnSpc>
                <a:spcPct val="80000"/>
              </a:lnSpc>
              <a:spcBef>
                <a:spcPts val="500"/>
              </a:spcBef>
              <a:buClr>
                <a:srgbClr val="9EB160"/>
              </a:buClr>
              <a:buFont typeface="Arial"/>
              <a:buChar char="•"/>
              <a:defRPr sz="1727"/>
            </a:pPr>
            <a:r>
              <a:t>"El Art. 92.254 ha sido enmendado para requerir lo siguiente:</a:t>
            </a:r>
          </a:p>
          <a:p>
            <a:pPr marL="0" indent="0" defTabSz="438911">
              <a:lnSpc>
                <a:spcPct val="80000"/>
              </a:lnSpc>
              <a:spcBef>
                <a:spcPts val="500"/>
              </a:spcBef>
              <a:buSzTx/>
              <a:buFont typeface="Wingdings 2"/>
              <a:buNone/>
              <a:defRPr sz="1727"/>
            </a:pPr>
            <a:r>
              <a:t>De no haber contrato de venta ratificado con un comprador elegible para la vivienda en un plazo de 9 meses de haber sido construida o rehabilitada, la vivienda deberá alquilarse a un inquilino elegible de acuerdo con el Art. 92.252.</a:t>
            </a:r>
          </a:p>
          <a:p>
            <a:pPr marL="0" indent="0" defTabSz="438911">
              <a:lnSpc>
                <a:spcPct val="80000"/>
              </a:lnSpc>
              <a:spcBef>
                <a:spcPts val="500"/>
              </a:spcBef>
              <a:defRPr sz="1056"/>
            </a:pPr>
            <a:endParaRPr/>
          </a:p>
          <a:p>
            <a:pPr marL="0" indent="0" defTabSz="438911">
              <a:lnSpc>
                <a:spcPct val="70000"/>
              </a:lnSpc>
              <a:spcBef>
                <a:spcPts val="500"/>
              </a:spcBef>
              <a:buClr>
                <a:srgbClr val="FF0000"/>
              </a:buClr>
              <a:buChar char="◆"/>
              <a:defRPr sz="959"/>
            </a:pPr>
            <a:endParaRPr/>
          </a:p>
        </p:txBody>
      </p:sp>
      <p:sp>
        <p:nvSpPr>
          <p:cNvPr id="289"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rograma de Asociaciones de Inversión HOME"/>
          <p:cNvSpPr txBox="1">
            <a:spLocks noGrp="1"/>
          </p:cNvSpPr>
          <p:nvPr>
            <p:ph type="title" idx="4294967295"/>
          </p:nvPr>
        </p:nvSpPr>
        <p:spPr>
          <a:xfrm>
            <a:off x="990600" y="457200"/>
            <a:ext cx="7124700" cy="923925"/>
          </a:xfrm>
          <a:prstGeom prst="rect">
            <a:avLst/>
          </a:prstGeom>
        </p:spPr>
        <p:txBody>
          <a:bodyPr>
            <a:normAutofit/>
          </a:bodyPr>
          <a:lstStyle>
            <a:lvl1pPr defTabSz="388620">
              <a:defRPr sz="2720" b="1"/>
            </a:lvl1pPr>
          </a:lstStyle>
          <a:p>
            <a:r>
              <a:t>Programa de Asociaciones de Inversión HOME</a:t>
            </a:r>
          </a:p>
        </p:txBody>
      </p:sp>
      <p:sp>
        <p:nvSpPr>
          <p:cNvPr id="294" name="Regulación Final Publicada el 24 de julio de 2013…"/>
          <p:cNvSpPr txBox="1">
            <a:spLocks noGrp="1"/>
          </p:cNvSpPr>
          <p:nvPr>
            <p:ph type="body" idx="4294967295"/>
          </p:nvPr>
        </p:nvSpPr>
        <p:spPr>
          <a:xfrm>
            <a:off x="457200" y="1600200"/>
            <a:ext cx="7543800" cy="4830763"/>
          </a:xfrm>
          <a:prstGeom prst="rect">
            <a:avLst/>
          </a:prstGeom>
        </p:spPr>
        <p:txBody>
          <a:bodyPr>
            <a:normAutofit/>
          </a:bodyPr>
          <a:lstStyle/>
          <a:p>
            <a:pPr marL="0" indent="0" algn="ctr" defTabSz="429768">
              <a:lnSpc>
                <a:spcPct val="70000"/>
              </a:lnSpc>
              <a:spcBef>
                <a:spcPts val="500"/>
              </a:spcBef>
              <a:buSzTx/>
              <a:buFont typeface="Wingdings 2"/>
              <a:buNone/>
              <a:defRPr sz="1598" b="1"/>
            </a:pPr>
            <a:endParaRPr/>
          </a:p>
          <a:p>
            <a:pPr marL="0" indent="0" algn="ctr" defTabSz="429768">
              <a:lnSpc>
                <a:spcPct val="70000"/>
              </a:lnSpc>
              <a:spcBef>
                <a:spcPts val="500"/>
              </a:spcBef>
              <a:buSzTx/>
              <a:buFont typeface="Wingdings 2"/>
              <a:buNone/>
              <a:defRPr sz="1692" b="1"/>
            </a:pPr>
            <a:r>
              <a:t>Regulación Final Publicada el 24 de julio de 2013</a:t>
            </a:r>
            <a:endParaRPr i="1"/>
          </a:p>
          <a:p>
            <a:pPr marL="0" indent="0" algn="ctr" defTabSz="429768">
              <a:lnSpc>
                <a:spcPct val="70000"/>
              </a:lnSpc>
              <a:spcBef>
                <a:spcPts val="500"/>
              </a:spcBef>
              <a:buSzTx/>
              <a:buFont typeface="Wingdings 2"/>
              <a:buNone/>
              <a:defRPr sz="1692" b="1"/>
            </a:pPr>
            <a:endParaRPr i="1"/>
          </a:p>
          <a:p>
            <a:pPr marL="0" indent="0" defTabSz="429768">
              <a:lnSpc>
                <a:spcPct val="80000"/>
              </a:lnSpc>
              <a:spcBef>
                <a:spcPts val="500"/>
              </a:spcBef>
              <a:buSzTx/>
              <a:buFont typeface="Wingdings 2"/>
              <a:buNone/>
              <a:defRPr sz="1974" b="1"/>
            </a:pPr>
            <a:r>
              <a:t>Requisitos de capacidad de CHDO </a:t>
            </a:r>
          </a:p>
          <a:p>
            <a:pPr marL="0" indent="0" defTabSz="429768">
              <a:lnSpc>
                <a:spcPct val="80000"/>
              </a:lnSpc>
              <a:spcBef>
                <a:spcPts val="500"/>
              </a:spcBef>
              <a:buSzTx/>
              <a:buFont typeface="Wingdings 2"/>
              <a:buNone/>
              <a:defRPr sz="939"/>
            </a:pPr>
            <a:endParaRPr/>
          </a:p>
          <a:p>
            <a:pPr marL="0" indent="0" defTabSz="429768">
              <a:lnSpc>
                <a:spcPct val="80000"/>
              </a:lnSpc>
              <a:spcBef>
                <a:spcPts val="500"/>
              </a:spcBef>
              <a:buClr>
                <a:srgbClr val="FFC000"/>
              </a:buClr>
              <a:buChar char="❖"/>
              <a:defRPr sz="1786"/>
            </a:pPr>
            <a:r>
              <a:t>Para poder ser clasificada como CHDO, una organización debe tener personal </a:t>
            </a:r>
            <a:r>
              <a:rPr b="1" u="sng"/>
              <a:t>asalariado</a:t>
            </a:r>
            <a:r>
              <a:t> con experiencia en el desarrollo de viviendas.</a:t>
            </a:r>
          </a:p>
          <a:p>
            <a:pPr marL="0" indent="0" defTabSz="429768">
              <a:lnSpc>
                <a:spcPct val="80000"/>
              </a:lnSpc>
              <a:spcBef>
                <a:spcPts val="500"/>
              </a:spcBef>
              <a:buClr>
                <a:srgbClr val="FFC000"/>
              </a:buClr>
              <a:buChar char="❖"/>
              <a:defRPr sz="564"/>
            </a:pPr>
            <a:endParaRPr/>
          </a:p>
          <a:p>
            <a:pPr marL="0" indent="0" defTabSz="429768">
              <a:lnSpc>
                <a:spcPct val="80000"/>
              </a:lnSpc>
              <a:spcBef>
                <a:spcPts val="500"/>
              </a:spcBef>
              <a:buClr>
                <a:srgbClr val="FFC000"/>
              </a:buClr>
              <a:buChar char="❖"/>
              <a:defRPr sz="1786"/>
            </a:pPr>
            <a:r>
              <a:t>No se puede cumplir con el requisito de “capacidad demostrada” por medio del uso de consultores y un plan para entrenar personal por medio de voluntarios o personas cuyos servicios son donados por otra organización.</a:t>
            </a:r>
          </a:p>
          <a:p>
            <a:pPr marL="0" indent="0" defTabSz="429768">
              <a:lnSpc>
                <a:spcPct val="80000"/>
              </a:lnSpc>
              <a:spcBef>
                <a:spcPts val="500"/>
              </a:spcBef>
              <a:buClr>
                <a:srgbClr val="FFC000"/>
              </a:buClr>
              <a:buChar char="❖"/>
              <a:defRPr sz="564"/>
            </a:pPr>
            <a:endParaRPr/>
          </a:p>
          <a:p>
            <a:pPr marL="0" indent="0" defTabSz="429768">
              <a:lnSpc>
                <a:spcPct val="80000"/>
              </a:lnSpc>
              <a:spcBef>
                <a:spcPts val="500"/>
              </a:spcBef>
              <a:buClr>
                <a:srgbClr val="FFC000"/>
              </a:buClr>
              <a:buChar char="❖"/>
              <a:defRPr sz="1786"/>
            </a:pPr>
            <a:r>
              <a:t>La Oficina de Vivienda y Desarrollo Comunitario del Condado de Nassau debe certificar que la organización cumple con la definición de tal y que tiene la capacidad de poseer, desarrollar o auspiciar viviendas cada vez que consigne fondos.</a:t>
            </a:r>
          </a:p>
          <a:p>
            <a:pPr marL="0" indent="0" defTabSz="429768">
              <a:lnSpc>
                <a:spcPct val="80000"/>
              </a:lnSpc>
              <a:spcBef>
                <a:spcPts val="500"/>
              </a:spcBef>
              <a:defRPr sz="1034"/>
            </a:pPr>
            <a:endParaRPr/>
          </a:p>
          <a:p>
            <a:pPr marL="0" indent="0" defTabSz="429768">
              <a:lnSpc>
                <a:spcPct val="70000"/>
              </a:lnSpc>
              <a:spcBef>
                <a:spcPts val="500"/>
              </a:spcBef>
              <a:buClr>
                <a:srgbClr val="FF0000"/>
              </a:buClr>
              <a:buChar char="◆"/>
              <a:defRPr sz="939"/>
            </a:pPr>
            <a:endParaRPr/>
          </a:p>
        </p:txBody>
      </p:sp>
      <p:sp>
        <p:nvSpPr>
          <p:cNvPr id="295"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La Necesidad de Viviendas para Trabajadores, Ancianos y Discapacitados"/>
          <p:cNvSpPr txBox="1">
            <a:spLocks noGrp="1"/>
          </p:cNvSpPr>
          <p:nvPr>
            <p:ph type="body" sz="quarter" idx="4294967295"/>
          </p:nvPr>
        </p:nvSpPr>
        <p:spPr>
          <a:xfrm>
            <a:off x="56834" y="1586237"/>
            <a:ext cx="8323330" cy="936626"/>
          </a:xfrm>
          <a:prstGeom prst="rect">
            <a:avLst/>
          </a:prstGeom>
        </p:spPr>
        <p:txBody>
          <a:bodyPr>
            <a:normAutofit/>
          </a:bodyPr>
          <a:lstStyle/>
          <a:p>
            <a:pPr marL="1072661" lvl="2" indent="-158261">
              <a:buFont typeface="Wingdings 2"/>
              <a:buBlip>
                <a:blip r:embed="rId2"/>
              </a:buBlip>
              <a:defRPr sz="2100"/>
            </a:pPr>
            <a:r>
              <a:t>La Necesidad de Viviendas para Trabajadores, Ancianos y Discapacitados</a:t>
            </a:r>
          </a:p>
        </p:txBody>
      </p:sp>
      <p:sp>
        <p:nvSpPr>
          <p:cNvPr id="300"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22</a:t>
            </a:fld>
            <a:endParaRPr/>
          </a:p>
        </p:txBody>
      </p:sp>
      <p:sp>
        <p:nvSpPr>
          <p:cNvPr id="301" name="Las Viviendas Elegibles para HOME…"/>
          <p:cNvSpPr txBox="1">
            <a:spLocks noGrp="1"/>
          </p:cNvSpPr>
          <p:nvPr>
            <p:ph type="title" idx="4294967295"/>
          </p:nvPr>
        </p:nvSpPr>
        <p:spPr>
          <a:xfrm>
            <a:off x="503103" y="435166"/>
            <a:ext cx="8618539" cy="1381126"/>
          </a:xfrm>
          <a:prstGeom prst="rect">
            <a:avLst/>
          </a:prstGeom>
        </p:spPr>
        <p:txBody>
          <a:bodyPr>
            <a:normAutofit/>
          </a:bodyPr>
          <a:lstStyle/>
          <a:p>
            <a:pPr>
              <a:defRPr sz="2800" b="1"/>
            </a:pPr>
            <a:r>
              <a:t>Las Viviendas Elegibles para HOME</a:t>
            </a:r>
          </a:p>
          <a:p>
            <a:pPr>
              <a:defRPr sz="2800" b="1"/>
            </a:pPr>
            <a:r>
              <a:t>Deben ser Permanentes o Transitorias</a:t>
            </a:r>
          </a:p>
        </p:txBody>
      </p:sp>
      <p:sp>
        <p:nvSpPr>
          <p:cNvPr id="302" name="Rectangle 2"/>
          <p:cNvSpPr txBox="1"/>
          <p:nvPr/>
        </p:nvSpPr>
        <p:spPr>
          <a:xfrm>
            <a:off x="232385" y="2619049"/>
            <a:ext cx="8366761" cy="2942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defRPr>
                <a:solidFill>
                  <a:srgbClr val="FFFFFF"/>
                </a:solidFill>
                <a:latin typeface="+mn-lt"/>
                <a:ea typeface="+mn-ea"/>
                <a:cs typeface="+mn-cs"/>
                <a:sym typeface="Arial"/>
              </a:defRPr>
            </a:pPr>
            <a:r>
              <a:t> </a:t>
            </a:r>
            <a:r>
              <a:rPr b="1"/>
              <a:t>Se dará prioridad a los proyectos que:</a:t>
            </a:r>
          </a:p>
          <a:p>
            <a:pPr>
              <a:buSzPct val="100000"/>
              <a:buChar char="✓"/>
              <a:defRPr>
                <a:solidFill>
                  <a:srgbClr val="FFFFFF"/>
                </a:solidFill>
                <a:latin typeface="+mn-lt"/>
                <a:ea typeface="+mn-ea"/>
                <a:cs typeface="+mn-cs"/>
                <a:sym typeface="Arial"/>
              </a:defRPr>
            </a:pPr>
            <a:endParaRPr b="1"/>
          </a:p>
          <a:p>
            <a:pPr>
              <a:buSzPct val="100000"/>
              <a:buChar char="✓"/>
              <a:defRPr>
                <a:solidFill>
                  <a:srgbClr val="FFFFFF"/>
                </a:solidFill>
                <a:latin typeface="+mn-lt"/>
                <a:ea typeface="+mn-ea"/>
                <a:cs typeface="+mn-cs"/>
                <a:sym typeface="Arial"/>
              </a:defRPr>
            </a:pPr>
            <a:r>
              <a:t>  </a:t>
            </a:r>
            <a:r>
              <a:rPr sz="1600"/>
              <a:t>Tengan como resultado un incremento en el número de unidades                                        de propiedad privada o alquiler</a:t>
            </a:r>
          </a:p>
          <a:p>
            <a:pPr>
              <a:defRPr sz="1600">
                <a:solidFill>
                  <a:srgbClr val="FFFFFF"/>
                </a:solidFill>
                <a:latin typeface="+mn-lt"/>
                <a:ea typeface="+mn-ea"/>
                <a:cs typeface="+mn-cs"/>
                <a:sym typeface="Arial"/>
              </a:defRPr>
            </a:pPr>
            <a:r>
              <a:t> </a:t>
            </a:r>
          </a:p>
          <a:p>
            <a:pPr>
              <a:buSzPct val="100000"/>
              <a:buChar char="✓"/>
              <a:defRPr sz="1600">
                <a:solidFill>
                  <a:srgbClr val="FFFFFF"/>
                </a:solidFill>
                <a:latin typeface="+mn-lt"/>
                <a:ea typeface="+mn-ea"/>
                <a:cs typeface="+mn-cs"/>
                <a:sym typeface="Arial"/>
              </a:defRPr>
            </a:pPr>
            <a:r>
              <a:t>  Se encuentren en áreas de alta oportunidad de acuerdo con los índices del Departamento de Vivienda y Desarrollo Urbano y en las áreas céntricas ya existentes.</a:t>
            </a:r>
          </a:p>
          <a:p>
            <a:pPr>
              <a:defRPr sz="1600">
                <a:solidFill>
                  <a:srgbClr val="FFFFFF"/>
                </a:solidFill>
                <a:latin typeface="+mn-lt"/>
                <a:ea typeface="+mn-ea"/>
                <a:cs typeface="+mn-cs"/>
                <a:sym typeface="Arial"/>
              </a:defRPr>
            </a:pPr>
            <a:endParaRPr/>
          </a:p>
          <a:p>
            <a:pPr>
              <a:buSzPct val="100000"/>
              <a:buChar char="✓"/>
              <a:defRPr sz="1600">
                <a:solidFill>
                  <a:srgbClr val="FFFFFF"/>
                </a:solidFill>
                <a:latin typeface="+mn-lt"/>
                <a:ea typeface="+mn-ea"/>
                <a:cs typeface="+mn-cs"/>
                <a:sym typeface="Arial"/>
              </a:defRPr>
            </a:pPr>
            <a:r>
              <a:t>  Tengan como resultado un incremento en el número de unidades a las que puedan acceder la población de discapacitados. </a:t>
            </a:r>
          </a:p>
          <a:p>
            <a:pPr>
              <a:defRPr sz="1600">
                <a:solidFill>
                  <a:srgbClr val="FFFFFF"/>
                </a:solidFill>
                <a:latin typeface="+mn-lt"/>
                <a:ea typeface="+mn-ea"/>
                <a:cs typeface="+mn-cs"/>
                <a:sym typeface="Arial"/>
              </a:defRPr>
            </a:pPr>
            <a:r>
              <a:t> </a:t>
            </a:r>
          </a:p>
          <a:p>
            <a:pPr>
              <a:buSzPct val="100000"/>
              <a:buChar char="✓"/>
              <a:defRPr sz="1600">
                <a:solidFill>
                  <a:srgbClr val="FFFFFF"/>
                </a:solidFill>
                <a:latin typeface="+mn-lt"/>
                <a:ea typeface="+mn-ea"/>
                <a:cs typeface="+mn-cs"/>
                <a:sym typeface="Arial"/>
              </a:defRPr>
            </a:pPr>
            <a:r>
              <a:t>  Puedan demostrar un firme compromiso financiero de otras fuentes de financiación.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Rectangle 2"/>
          <p:cNvSpPr txBox="1">
            <a:spLocks noGrp="1"/>
          </p:cNvSpPr>
          <p:nvPr>
            <p:ph type="title"/>
          </p:nvPr>
        </p:nvSpPr>
        <p:spPr>
          <a:xfrm>
            <a:off x="190500" y="586285"/>
            <a:ext cx="8763000" cy="868363"/>
          </a:xfrm>
          <a:prstGeom prst="rect">
            <a:avLst/>
          </a:prstGeom>
        </p:spPr>
        <p:txBody>
          <a:bodyPr/>
          <a:lstStyle>
            <a:lvl1pPr algn="ctr">
              <a:defRPr sz="2400" b="1">
                <a:effectLst>
                  <a:outerShdw blurRad="38100" dist="38100" dir="2700000" rotWithShape="0">
                    <a:srgbClr val="000000">
                      <a:alpha val="43137"/>
                    </a:srgbClr>
                  </a:outerShdw>
                </a:effectLst>
              </a:defRPr>
            </a:lvl1pPr>
          </a:lstStyle>
          <a:p>
            <a:r>
              <a:t>Criterio para el Proceso de Selección de HOME</a:t>
            </a:r>
          </a:p>
        </p:txBody>
      </p:sp>
      <p:sp>
        <p:nvSpPr>
          <p:cNvPr id="305" name="Rectangle 3"/>
          <p:cNvSpPr txBox="1">
            <a:spLocks noGrp="1"/>
          </p:cNvSpPr>
          <p:nvPr>
            <p:ph type="body" idx="1"/>
          </p:nvPr>
        </p:nvSpPr>
        <p:spPr>
          <a:xfrm>
            <a:off x="419100" y="1043858"/>
            <a:ext cx="8305800" cy="4800601"/>
          </a:xfrm>
          <a:prstGeom prst="rect">
            <a:avLst/>
          </a:prstGeom>
        </p:spPr>
        <p:txBody>
          <a:bodyPr/>
          <a:lstStyle/>
          <a:p>
            <a:pPr>
              <a:buSzTx/>
              <a:buFont typeface="Wingdings 2"/>
              <a:buNone/>
              <a:defRPr sz="2000" b="1"/>
            </a:pPr>
            <a:r>
              <a:t>Beneficios del Programa</a:t>
            </a:r>
          </a:p>
          <a:p>
            <a:pPr>
              <a:buClr>
                <a:srgbClr val="FFC000"/>
              </a:buClr>
              <a:buChar char="➢"/>
            </a:pPr>
            <a:r>
              <a:t>Uso de otros fondos públicos y privados y el nivel de compromiso de otros fondos.</a:t>
            </a:r>
          </a:p>
          <a:p>
            <a:pPr>
              <a:buClr>
                <a:srgbClr val="FFC000"/>
              </a:buClr>
              <a:buChar char="➢"/>
            </a:pPr>
            <a:r>
              <a:t>El proyecto creará o mantendrá la asequibilidad y tendrá como resultado un incremento en la oportunidades de vivienda para los residentes del Condado de Nassau. </a:t>
            </a:r>
          </a:p>
          <a:p>
            <a:pPr>
              <a:buClr>
                <a:srgbClr val="FFC000"/>
              </a:buClr>
              <a:buChar char="➢"/>
            </a:pPr>
            <a:r>
              <a:t>El número de unidades para discapacitados al final del proyecto propuesto. </a:t>
            </a:r>
          </a:p>
          <a:p>
            <a:pPr>
              <a:buClr>
                <a:srgbClr val="FFC000"/>
              </a:buClr>
              <a:buChar char="➢"/>
            </a:pPr>
            <a:r>
              <a:t>El cumplimiento con las pautas de elegibilidad de ingresos de los compradores del Condado de Nassau. </a:t>
            </a:r>
          </a:p>
          <a:p>
            <a:pPr>
              <a:buClr>
                <a:srgbClr val="FFC000"/>
              </a:buClr>
              <a:buChar char="➢"/>
            </a:pPr>
            <a:r>
              <a:t>El grado de beneficios para personas de bajos ingresos que derivará del proyecto propuesto. </a:t>
            </a:r>
          </a:p>
        </p:txBody>
      </p:sp>
      <p:sp>
        <p:nvSpPr>
          <p:cNvPr id="306"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Rectangle 2"/>
          <p:cNvSpPr txBox="1">
            <a:spLocks noGrp="1"/>
          </p:cNvSpPr>
          <p:nvPr>
            <p:ph type="title"/>
          </p:nvPr>
        </p:nvSpPr>
        <p:spPr>
          <a:xfrm>
            <a:off x="304800" y="277813"/>
            <a:ext cx="8382000" cy="868363"/>
          </a:xfrm>
          <a:prstGeom prst="rect">
            <a:avLst/>
          </a:prstGeom>
        </p:spPr>
        <p:txBody>
          <a:bodyPr/>
          <a:lstStyle>
            <a:lvl1pPr algn="ctr">
              <a:defRPr sz="2400" b="1">
                <a:effectLst>
                  <a:outerShdw blurRad="38100" dist="38100" dir="2700000" rotWithShape="0">
                    <a:srgbClr val="000000">
                      <a:alpha val="43137"/>
                    </a:srgbClr>
                  </a:outerShdw>
                </a:effectLst>
              </a:defRPr>
            </a:lvl1pPr>
          </a:lstStyle>
          <a:p>
            <a:r>
              <a:t>Criterio para el Proceso de Selección de HOME</a:t>
            </a:r>
          </a:p>
        </p:txBody>
      </p:sp>
      <p:sp>
        <p:nvSpPr>
          <p:cNvPr id="309" name="Rectangle 3"/>
          <p:cNvSpPr txBox="1">
            <a:spLocks noGrp="1"/>
          </p:cNvSpPr>
          <p:nvPr>
            <p:ph type="body" idx="1"/>
          </p:nvPr>
        </p:nvSpPr>
        <p:spPr>
          <a:xfrm>
            <a:off x="194631" y="838200"/>
            <a:ext cx="8229601" cy="5181600"/>
          </a:xfrm>
          <a:prstGeom prst="rect">
            <a:avLst/>
          </a:prstGeom>
        </p:spPr>
        <p:txBody>
          <a:bodyPr/>
          <a:lstStyle/>
          <a:p>
            <a:pPr>
              <a:buSzTx/>
              <a:buFont typeface="Wingdings 2"/>
              <a:buNone/>
              <a:defRPr sz="2000" b="1"/>
            </a:pPr>
            <a:r>
              <a:t>Diseño del proyecto</a:t>
            </a:r>
          </a:p>
          <a:p>
            <a:pPr>
              <a:buClr>
                <a:srgbClr val="FFC000"/>
              </a:buClr>
              <a:buChar char="➢"/>
              <a:defRPr sz="1600"/>
            </a:pPr>
            <a:r>
              <a:t>Proximidad del proyecto a las estaciones de tren LIRR y/o a las paradas de autobús de Long Island Bus. </a:t>
            </a:r>
          </a:p>
          <a:p>
            <a:pPr>
              <a:buClr>
                <a:srgbClr val="FFC000"/>
              </a:buClr>
              <a:buChar char="➢"/>
              <a:tabLst>
                <a:tab pos="6642100" algn="l"/>
              </a:tabLst>
              <a:defRPr sz="1600"/>
            </a:pPr>
            <a:r>
              <a:t>Proximidad del proyecto al área céntrica y/o al Centro Comercial Central. </a:t>
            </a:r>
          </a:p>
          <a:p>
            <a:pPr>
              <a:buClr>
                <a:srgbClr val="FFC000"/>
              </a:buClr>
              <a:buChar char="➢"/>
              <a:defRPr sz="1600"/>
            </a:pPr>
            <a:r>
              <a:t>Inclusión de rehabilitación ambiental o estándares de desarrollo ambientales que cumplan con pautas nacionales tales como LEED o Energy Star. </a:t>
            </a:r>
          </a:p>
          <a:p>
            <a:pPr>
              <a:buClr>
                <a:srgbClr val="FFC000"/>
              </a:buClr>
              <a:buChar char="➢"/>
              <a:defRPr sz="1600"/>
            </a:pPr>
            <a:r>
              <a:t>Diseño del proyecto que incorpore:</a:t>
            </a:r>
          </a:p>
          <a:p>
            <a:pPr marL="742950" lvl="1" indent="-285750">
              <a:buClr>
                <a:srgbClr val="FFC000"/>
              </a:buClr>
              <a:buChar char="➢"/>
              <a:defRPr sz="1600"/>
            </a:pPr>
            <a:r>
              <a:t>Estándares nacionales de “Hogares Saludables”. </a:t>
            </a:r>
          </a:p>
          <a:p>
            <a:pPr marL="742950" lvl="1" indent="-285750">
              <a:buClr>
                <a:srgbClr val="FFC000"/>
              </a:buClr>
              <a:buChar char="➢"/>
              <a:defRPr sz="1600"/>
            </a:pPr>
            <a:r>
              <a:t>Estándares de “visibilidad</a:t>
            </a:r>
            <a:r>
              <a:rPr sz="1400"/>
              <a:t>” </a:t>
            </a:r>
            <a:r>
              <a:t>para las personas con discapacidades físicas. </a:t>
            </a:r>
          </a:p>
          <a:p>
            <a:pPr marL="742950" lvl="1" indent="-285750">
              <a:buClr>
                <a:srgbClr val="FFC000"/>
              </a:buClr>
              <a:buChar char="➢"/>
              <a:defRPr sz="1600"/>
            </a:pPr>
            <a:r>
              <a:t>Cumplimiento con la Legislación de Brecha Digital – “Acceso de Banda Ancha.</a:t>
            </a:r>
          </a:p>
        </p:txBody>
      </p:sp>
      <p:sp>
        <p:nvSpPr>
          <p:cNvPr id="310"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Rectangle 2"/>
          <p:cNvSpPr txBox="1">
            <a:spLocks noGrp="1"/>
          </p:cNvSpPr>
          <p:nvPr>
            <p:ph type="title"/>
          </p:nvPr>
        </p:nvSpPr>
        <p:spPr>
          <a:xfrm>
            <a:off x="190500" y="228600"/>
            <a:ext cx="8763000" cy="868363"/>
          </a:xfrm>
          <a:prstGeom prst="rect">
            <a:avLst/>
          </a:prstGeom>
        </p:spPr>
        <p:txBody>
          <a:bodyPr/>
          <a:lstStyle>
            <a:lvl1pPr algn="ctr">
              <a:defRPr sz="2400" b="1">
                <a:effectLst>
                  <a:outerShdw blurRad="38100" dist="38100" dir="2700000" rotWithShape="0">
                    <a:srgbClr val="000000">
                      <a:alpha val="43137"/>
                    </a:srgbClr>
                  </a:outerShdw>
                </a:effectLst>
              </a:defRPr>
            </a:lvl1pPr>
          </a:lstStyle>
          <a:p>
            <a:r>
              <a:t>Criterio Para el Proceso de Selección de HOME</a:t>
            </a:r>
          </a:p>
        </p:txBody>
      </p:sp>
      <p:sp>
        <p:nvSpPr>
          <p:cNvPr id="313" name="Rectangle 3"/>
          <p:cNvSpPr txBox="1">
            <a:spLocks noGrp="1"/>
          </p:cNvSpPr>
          <p:nvPr>
            <p:ph type="body" idx="1"/>
          </p:nvPr>
        </p:nvSpPr>
        <p:spPr>
          <a:xfrm>
            <a:off x="419100" y="1181100"/>
            <a:ext cx="8305800" cy="4495800"/>
          </a:xfrm>
          <a:prstGeom prst="rect">
            <a:avLst/>
          </a:prstGeom>
        </p:spPr>
        <p:txBody>
          <a:bodyPr/>
          <a:lstStyle/>
          <a:p>
            <a:pPr marL="0" indent="0">
              <a:buSzTx/>
              <a:buFont typeface="Wingdings 2"/>
              <a:buNone/>
              <a:defRPr sz="2000" b="1"/>
            </a:pPr>
            <a:r>
              <a:t>Alcance y Apoyo a la Comunidad</a:t>
            </a:r>
          </a:p>
          <a:p>
            <a:pPr>
              <a:buClr>
                <a:srgbClr val="FFC000"/>
              </a:buClr>
              <a:buChar char="➢"/>
              <a:defRPr sz="2000"/>
            </a:pPr>
            <a:r>
              <a:t>Congruencia con la visión local y otros planes de desarrollo del vecindario.</a:t>
            </a:r>
          </a:p>
          <a:p>
            <a:pPr>
              <a:buClr>
                <a:srgbClr val="FFC000"/>
              </a:buClr>
              <a:buChar char="➢"/>
              <a:defRPr sz="2000"/>
            </a:pPr>
            <a:endParaRPr/>
          </a:p>
          <a:p>
            <a:pPr>
              <a:buClr>
                <a:srgbClr val="FFC000"/>
              </a:buClr>
              <a:buChar char="➢"/>
              <a:defRPr sz="2000"/>
            </a:pPr>
            <a:r>
              <a:t>Propuestas que incluyan un plan de mercadeo de vivienda justa bien diseñado e implementado para la ocupación inicial y continua. </a:t>
            </a:r>
          </a:p>
        </p:txBody>
      </p:sp>
      <p:sp>
        <p:nvSpPr>
          <p:cNvPr id="314"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Rectangle 2"/>
          <p:cNvSpPr txBox="1">
            <a:spLocks noGrp="1"/>
          </p:cNvSpPr>
          <p:nvPr>
            <p:ph type="title"/>
          </p:nvPr>
        </p:nvSpPr>
        <p:spPr>
          <a:xfrm>
            <a:off x="457200" y="277813"/>
            <a:ext cx="8229600" cy="868363"/>
          </a:xfrm>
          <a:prstGeom prst="rect">
            <a:avLst/>
          </a:prstGeom>
        </p:spPr>
        <p:txBody>
          <a:bodyPr/>
          <a:lstStyle>
            <a:lvl1pPr algn="ctr">
              <a:defRPr sz="2400" b="1">
                <a:effectLst>
                  <a:outerShdw blurRad="38100" dist="38100" dir="2700000" rotWithShape="0">
                    <a:srgbClr val="000000">
                      <a:alpha val="43137"/>
                    </a:srgbClr>
                  </a:outerShdw>
                </a:effectLst>
              </a:defRPr>
            </a:lvl1pPr>
          </a:lstStyle>
          <a:p>
            <a:r>
              <a:t>Criterio para el Proceso de Selección de HOME</a:t>
            </a:r>
          </a:p>
        </p:txBody>
      </p:sp>
      <p:sp>
        <p:nvSpPr>
          <p:cNvPr id="317" name="Rectangle 3"/>
          <p:cNvSpPr txBox="1">
            <a:spLocks noGrp="1"/>
          </p:cNvSpPr>
          <p:nvPr>
            <p:ph type="body" idx="1"/>
          </p:nvPr>
        </p:nvSpPr>
        <p:spPr>
          <a:xfrm>
            <a:off x="457200" y="914400"/>
            <a:ext cx="8229600" cy="5334000"/>
          </a:xfrm>
          <a:prstGeom prst="rect">
            <a:avLst/>
          </a:prstGeom>
        </p:spPr>
        <p:txBody>
          <a:bodyPr/>
          <a:lstStyle/>
          <a:p>
            <a:pPr>
              <a:buSzTx/>
              <a:buFont typeface="Wingdings 2"/>
              <a:buNone/>
              <a:defRPr sz="2200" b="1"/>
            </a:pPr>
            <a:r>
              <a:t>Capacidad de organización</a:t>
            </a:r>
          </a:p>
          <a:p>
            <a:pPr>
              <a:buClr>
                <a:srgbClr val="FFC000"/>
              </a:buClr>
              <a:buChar char="➢"/>
              <a:defRPr sz="2000"/>
            </a:pPr>
            <a:r>
              <a:t>Experiencia comprobada en el desarrollo de viviendas y capacidad de organización para abordar el proyecto propuesto.</a:t>
            </a:r>
          </a:p>
          <a:p>
            <a:pPr>
              <a:buClr>
                <a:srgbClr val="FFC000"/>
              </a:buClr>
              <a:buChar char="➢"/>
              <a:defRPr sz="2000"/>
            </a:pPr>
            <a:r>
              <a:t>Capacidad financiera para finalizar el proyecto propuesto, incluyendo compromisos ya existentes de financiamiento. </a:t>
            </a:r>
          </a:p>
          <a:p>
            <a:pPr>
              <a:buClr>
                <a:srgbClr val="FFC000"/>
              </a:buClr>
              <a:buChar char="➢"/>
              <a:defRPr sz="2000"/>
            </a:pPr>
            <a:r>
              <a:t>Preparación para proceder, incluyendo pruebas de tener control del sitio. </a:t>
            </a:r>
          </a:p>
          <a:p>
            <a:pPr>
              <a:buClr>
                <a:srgbClr val="FFC000"/>
              </a:buClr>
              <a:buChar char="➢"/>
              <a:defRPr sz="2000"/>
            </a:pPr>
            <a:r>
              <a:t>Experiencia previa con el programa HOME y/u otros programas de subvención de vivienda publica. </a:t>
            </a:r>
          </a:p>
          <a:p>
            <a:pPr>
              <a:buClr>
                <a:srgbClr val="FFC000"/>
              </a:buClr>
              <a:buChar char="➢"/>
              <a:defRPr sz="2000"/>
            </a:pPr>
            <a:r>
              <a:t>Solicitudes que estén completas y demuestren la capacidad de finalizar el proyecto en un plazo de 24 meses desde el momento de otorgada la subvención.</a:t>
            </a:r>
          </a:p>
        </p:txBody>
      </p:sp>
      <p:sp>
        <p:nvSpPr>
          <p:cNvPr id="318"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Rectangle 3"/>
          <p:cNvSpPr txBox="1">
            <a:spLocks noGrp="1"/>
          </p:cNvSpPr>
          <p:nvPr>
            <p:ph type="body" sz="half" idx="1"/>
          </p:nvPr>
        </p:nvSpPr>
        <p:spPr>
          <a:xfrm>
            <a:off x="598487" y="2765425"/>
            <a:ext cx="7820026" cy="2057400"/>
          </a:xfrm>
          <a:prstGeom prst="rect">
            <a:avLst/>
          </a:prstGeom>
        </p:spPr>
        <p:txBody>
          <a:bodyPr/>
          <a:lstStyle/>
          <a:p>
            <a:pPr marL="0" indent="0" defTabSz="406908">
              <a:lnSpc>
                <a:spcPct val="80000"/>
              </a:lnSpc>
              <a:spcBef>
                <a:spcPts val="500"/>
              </a:spcBef>
              <a:buSzTx/>
              <a:buFont typeface="Wingdings 2"/>
              <a:buNone/>
              <a:defRPr sz="2136"/>
            </a:pPr>
            <a:endParaRPr/>
          </a:p>
          <a:p>
            <a:pPr marL="0" indent="0" defTabSz="406908">
              <a:lnSpc>
                <a:spcPct val="80000"/>
              </a:lnSpc>
              <a:spcBef>
                <a:spcPts val="500"/>
              </a:spcBef>
              <a:buSzTx/>
              <a:buFont typeface="Wingdings 2"/>
              <a:buNone/>
              <a:defRPr sz="1958"/>
            </a:pPr>
            <a:r>
              <a:t>“Los cambios fundamentales que reflejan el nuevo énfasis son la expansión del componente del programa para impedir la indigencia y la adición de un componente para el rápido otorgamiento de vivienda”. – Regulación temporaria</a:t>
            </a:r>
            <a:endParaRPr sz="1424"/>
          </a:p>
          <a:p>
            <a:pPr marL="305180" indent="-305180" defTabSz="406908">
              <a:lnSpc>
                <a:spcPct val="72000"/>
              </a:lnSpc>
              <a:spcBef>
                <a:spcPts val="500"/>
              </a:spcBef>
              <a:buClr>
                <a:srgbClr val="FF0000"/>
              </a:buClr>
              <a:buChar char="◆"/>
              <a:defRPr sz="1958"/>
            </a:pPr>
            <a:endParaRPr sz="1424"/>
          </a:p>
        </p:txBody>
      </p:sp>
      <p:sp>
        <p:nvSpPr>
          <p:cNvPr id="321"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322" name="Rectangle 2"/>
          <p:cNvSpPr txBox="1"/>
          <p:nvPr/>
        </p:nvSpPr>
        <p:spPr>
          <a:xfrm>
            <a:off x="541019" y="305148"/>
            <a:ext cx="8138161"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3000" b="1">
                <a:solidFill>
                  <a:srgbClr val="F2F2F2"/>
                </a:solidFill>
                <a:effectLst>
                  <a:outerShdw blurRad="38100" dist="38100" dir="2700000" rotWithShape="0">
                    <a:srgbClr val="000000"/>
                  </a:outerShdw>
                </a:effectLst>
              </a:defRPr>
            </a:lvl1pPr>
          </a:lstStyle>
          <a:p>
            <a:r>
              <a:t>Programa de Subvenciones Soluciones de Emergencia (ESG)</a:t>
            </a:r>
          </a:p>
        </p:txBody>
      </p:sp>
      <p:sp>
        <p:nvSpPr>
          <p:cNvPr id="323" name="TextBox 1"/>
          <p:cNvSpPr txBox="1"/>
          <p:nvPr/>
        </p:nvSpPr>
        <p:spPr>
          <a:xfrm>
            <a:off x="274320" y="1629997"/>
            <a:ext cx="8671560" cy="1400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90000"/>
              </a:lnSpc>
              <a:defRPr sz="2400" b="1">
                <a:solidFill>
                  <a:srgbClr val="FFFFFF"/>
                </a:solidFill>
                <a:latin typeface="+mn-lt"/>
                <a:ea typeface="+mn-ea"/>
                <a:cs typeface="+mn-cs"/>
                <a:sym typeface="Arial"/>
              </a:defRPr>
            </a:pPr>
            <a:r>
              <a:t>Regulación temporaria publicada</a:t>
            </a:r>
          </a:p>
          <a:p>
            <a:pPr algn="ctr">
              <a:lnSpc>
                <a:spcPct val="90000"/>
              </a:lnSpc>
              <a:defRPr sz="2400" b="1">
                <a:solidFill>
                  <a:srgbClr val="FFFFFF"/>
                </a:solidFill>
                <a:latin typeface="+mn-lt"/>
                <a:ea typeface="+mn-ea"/>
                <a:cs typeface="+mn-cs"/>
                <a:sym typeface="Arial"/>
              </a:defRPr>
            </a:pPr>
            <a:r>
              <a:t>el 5 de Diciembre de 2011</a:t>
            </a:r>
          </a:p>
          <a:p>
            <a:pPr algn="ctr">
              <a:lnSpc>
                <a:spcPct val="90000"/>
              </a:lnSpc>
              <a:defRPr sz="2400" b="1">
                <a:solidFill>
                  <a:srgbClr val="FFFFFF"/>
                </a:solidFill>
                <a:latin typeface="+mn-lt"/>
                <a:ea typeface="+mn-ea"/>
                <a:cs typeface="+mn-cs"/>
                <a:sym typeface="Arial"/>
              </a:defRPr>
            </a:pPr>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Rectangle 2"/>
          <p:cNvSpPr txBox="1">
            <a:spLocks noGrp="1"/>
          </p:cNvSpPr>
          <p:nvPr>
            <p:ph type="title"/>
          </p:nvPr>
        </p:nvSpPr>
        <p:spPr>
          <a:xfrm>
            <a:off x="933450" y="314898"/>
            <a:ext cx="7124700" cy="923926"/>
          </a:xfrm>
          <a:prstGeom prst="rect">
            <a:avLst/>
          </a:prstGeom>
        </p:spPr>
        <p:txBody>
          <a:bodyPr/>
          <a:lstStyle>
            <a:lvl1pPr algn="ctr" defTabSz="388620">
              <a:defRPr sz="2720" b="1">
                <a:effectLst>
                  <a:outerShdw blurRad="32385" dist="32385" dir="2700000" rotWithShape="0">
                    <a:srgbClr val="000000">
                      <a:alpha val="43137"/>
                    </a:srgbClr>
                  </a:outerShdw>
                </a:effectLst>
              </a:defRPr>
            </a:lvl1pPr>
          </a:lstStyle>
          <a:p>
            <a:r>
              <a:t>Actividades Elegibles para el Programa ESG</a:t>
            </a:r>
          </a:p>
        </p:txBody>
      </p:sp>
      <p:sp>
        <p:nvSpPr>
          <p:cNvPr id="326" name="Rectangle 3"/>
          <p:cNvSpPr txBox="1">
            <a:spLocks noGrp="1"/>
          </p:cNvSpPr>
          <p:nvPr>
            <p:ph type="body" idx="1"/>
          </p:nvPr>
        </p:nvSpPr>
        <p:spPr>
          <a:xfrm>
            <a:off x="228600" y="904702"/>
            <a:ext cx="8534400" cy="5048596"/>
          </a:xfrm>
          <a:prstGeom prst="rect">
            <a:avLst/>
          </a:prstGeom>
        </p:spPr>
        <p:txBody>
          <a:bodyPr/>
          <a:lstStyle/>
          <a:p>
            <a:pPr marL="253745" indent="-253745" defTabSz="338327">
              <a:lnSpc>
                <a:spcPct val="80000"/>
              </a:lnSpc>
              <a:spcBef>
                <a:spcPts val="400"/>
              </a:spcBef>
              <a:buClr>
                <a:srgbClr val="FFC000"/>
              </a:buClr>
              <a:buChar char="➢"/>
              <a:defRPr sz="1480" b="1"/>
            </a:pPr>
            <a:endParaRPr/>
          </a:p>
          <a:p>
            <a:pPr marL="253745" indent="-253745" defTabSz="338327">
              <a:lnSpc>
                <a:spcPct val="80000"/>
              </a:lnSpc>
              <a:spcBef>
                <a:spcPts val="400"/>
              </a:spcBef>
              <a:buClr>
                <a:srgbClr val="FFC000"/>
              </a:buClr>
              <a:buChar char="➢"/>
              <a:defRPr sz="1628" b="1"/>
            </a:pPr>
            <a:r>
              <a:t>Alcance: </a:t>
            </a:r>
            <a:r>
              <a:rPr b="0"/>
              <a:t>Los fondos podrán cubrir costos relacionados con servicios esenciales para personas indigentes, incluyendo servicios del cuidado de la salud física y mental de emergencia, participación, gestión de casos y servicios para poblaciones especiales. </a:t>
            </a:r>
          </a:p>
          <a:p>
            <a:pPr marL="253745" indent="-253745" defTabSz="338327">
              <a:lnSpc>
                <a:spcPct val="80000"/>
              </a:lnSpc>
              <a:spcBef>
                <a:spcPts val="400"/>
              </a:spcBef>
              <a:buClr>
                <a:srgbClr val="FFC000"/>
              </a:buClr>
              <a:buChar char="➢"/>
              <a:defRPr sz="1628" b="1"/>
            </a:pPr>
            <a:r>
              <a:t>Albergue de Emergencia: </a:t>
            </a:r>
            <a:r>
              <a:rPr b="0"/>
              <a:t>Los fondos podrán usarse para renovar las instalaciones de albergues de emergencia, la gestión de dichas instalaciones, así como servicios para los residentes, incluyendo la gestión de casos, cuidado infantil, educación, asistencia con empleo y capacitación laboral, asesoramiento legal, salud mental, tratamiento por el abuso de sustancias, transporte y servicios para poblaciones especiales. </a:t>
            </a:r>
          </a:p>
          <a:p>
            <a:pPr marL="253745" indent="-253745" defTabSz="338327">
              <a:lnSpc>
                <a:spcPct val="80000"/>
              </a:lnSpc>
              <a:spcBef>
                <a:spcPts val="400"/>
              </a:spcBef>
              <a:buClr>
                <a:srgbClr val="FFC000"/>
              </a:buClr>
              <a:buChar char="➢"/>
              <a:defRPr sz="1628" b="1"/>
            </a:pPr>
            <a:r>
              <a:t>Prevención de Indigencia y Otorgamiento Rápido de Vivienda: </a:t>
            </a:r>
            <a:r>
              <a:rPr b="0"/>
              <a:t> Ambos componentes financian servicios de reubicación en vivienda y estabilización, incluyendo tarifas para solicitar alquiler, depósitos en garantía, depósitos para servicios, último mes de renta, y actividades de búsqueda y ubicación de vivienda). Los fondos también podrán usarse para asistencia con el alquiler a corto o mediano plazo a aquellos que corren el riesgo de volverse indigentes o para hacer la transición a vivienda estable.</a:t>
            </a:r>
          </a:p>
          <a:p>
            <a:pPr marL="253745" indent="-253745" defTabSz="338327">
              <a:lnSpc>
                <a:spcPct val="80000"/>
              </a:lnSpc>
              <a:spcBef>
                <a:spcPts val="400"/>
              </a:spcBef>
              <a:buClr>
                <a:srgbClr val="FFC000"/>
              </a:buClr>
              <a:buChar char="➢"/>
              <a:defRPr sz="1628" b="1"/>
            </a:pPr>
            <a:r>
              <a:t>Sistema de información de indigentes (HMIS):</a:t>
            </a:r>
            <a:r>
              <a:rPr b="0"/>
              <a:t>  Los fondos podrán usarse para pagar los costos de contribuir información al sistema diseñado para la continuación de cuidados del área. Las actividades elegibles incluyen componentes informáticos, software o equipos, apoyo técnico, oficinas, salarios de empleados, costos de capacitación del personal y tarifas de participación. </a:t>
            </a:r>
          </a:p>
        </p:txBody>
      </p:sp>
      <p:sp>
        <p:nvSpPr>
          <p:cNvPr id="327"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ítulo 1"/>
          <p:cNvSpPr txBox="1">
            <a:spLocks noGrp="1"/>
          </p:cNvSpPr>
          <p:nvPr>
            <p:ph type="title"/>
          </p:nvPr>
        </p:nvSpPr>
        <p:spPr>
          <a:xfrm>
            <a:off x="1009650" y="572514"/>
            <a:ext cx="7124700" cy="923926"/>
          </a:xfrm>
          <a:prstGeom prst="rect">
            <a:avLst/>
          </a:prstGeom>
        </p:spPr>
        <p:txBody>
          <a:bodyPr/>
          <a:lstStyle/>
          <a:p>
            <a:pPr defTabSz="388620">
              <a:defRPr sz="2720"/>
            </a:pPr>
            <a:r>
              <a:t>Plan de Rescate HOME-American</a:t>
            </a:r>
          </a:p>
          <a:p>
            <a:pPr defTabSz="388620">
              <a:defRPr sz="2720"/>
            </a:pPr>
            <a:r>
              <a:t>(HOME-ARP) Financiación del Programa</a:t>
            </a:r>
          </a:p>
        </p:txBody>
      </p:sp>
      <p:sp>
        <p:nvSpPr>
          <p:cNvPr id="330" name="Marcador de contenido 2"/>
          <p:cNvSpPr txBox="1">
            <a:spLocks noGrp="1"/>
          </p:cNvSpPr>
          <p:nvPr>
            <p:ph type="body" idx="1"/>
          </p:nvPr>
        </p:nvSpPr>
        <p:spPr>
          <a:xfrm>
            <a:off x="831850" y="1987683"/>
            <a:ext cx="7124700" cy="3909096"/>
          </a:xfrm>
          <a:prstGeom prst="rect">
            <a:avLst/>
          </a:prstGeom>
        </p:spPr>
        <p:txBody>
          <a:bodyPr/>
          <a:lstStyle/>
          <a:p>
            <a:pPr marL="0" indent="0" defTabSz="402336">
              <a:spcBef>
                <a:spcPts val="500"/>
              </a:spcBef>
              <a:buSzTx/>
              <a:buFont typeface="Wingdings 2"/>
              <a:buNone/>
              <a:defRPr sz="1584">
                <a:latin typeface="Wingdings"/>
                <a:ea typeface="Wingdings"/>
                <a:cs typeface="Wingdings"/>
                <a:sym typeface="Wingdings"/>
              </a:defRPr>
            </a:pPr>
            <a:r>
              <a:t>➢ </a:t>
            </a:r>
            <a:r>
              <a:rPr sz="2112">
                <a:latin typeface="Verdana"/>
                <a:ea typeface="Verdana"/>
                <a:cs typeface="Verdana"/>
                <a:sym typeface="Verdana"/>
              </a:rPr>
              <a:t>Los fondos fueron asignados según Título II de la ley Nacional de Vivienda Asequible de 1990 (</a:t>
            </a:r>
            <a:r>
              <a:rPr sz="2112" i="1">
                <a:latin typeface="Verdana"/>
                <a:ea typeface="Verdana"/>
                <a:cs typeface="Verdana"/>
                <a:sym typeface="Verdana"/>
              </a:rPr>
              <a:t>Title II of Cranston-Gonzalez National Affordable Housing Act</a:t>
            </a:r>
            <a:r>
              <a:rPr sz="2112">
                <a:latin typeface="Verdana"/>
                <a:ea typeface="Verdana"/>
                <a:cs typeface="Verdana"/>
                <a:sym typeface="Verdana"/>
              </a:rPr>
              <a:t>) (NAHA) –Estatuto del programa HOME</a:t>
            </a:r>
          </a:p>
          <a:p>
            <a:pPr marL="0" indent="0" defTabSz="402336">
              <a:spcBef>
                <a:spcPts val="500"/>
              </a:spcBef>
              <a:buSzTx/>
              <a:buFont typeface="Wingdings 2"/>
              <a:buNone/>
              <a:defRPr sz="1584">
                <a:latin typeface="Wingdings"/>
                <a:ea typeface="Wingdings"/>
                <a:cs typeface="Wingdings"/>
                <a:sym typeface="Wingdings"/>
              </a:defRPr>
            </a:pPr>
            <a:endParaRPr sz="2112">
              <a:latin typeface="Verdana"/>
              <a:ea typeface="Verdana"/>
              <a:cs typeface="Verdana"/>
              <a:sym typeface="Verdana"/>
            </a:endParaRPr>
          </a:p>
          <a:p>
            <a:pPr marL="0" indent="0" defTabSz="402336">
              <a:spcBef>
                <a:spcPts val="500"/>
              </a:spcBef>
              <a:buSzTx/>
              <a:buFont typeface="Wingdings 2"/>
              <a:buNone/>
              <a:defRPr sz="2112">
                <a:latin typeface="Wingdings"/>
                <a:ea typeface="Wingdings"/>
                <a:cs typeface="Wingdings"/>
                <a:sym typeface="Wingdings"/>
              </a:defRPr>
            </a:pPr>
            <a:r>
              <a:t>➢ </a:t>
            </a:r>
            <a:r>
              <a:rPr>
                <a:latin typeface="Verdana"/>
                <a:ea typeface="Verdana"/>
                <a:cs typeface="Verdana"/>
                <a:sym typeface="Verdana"/>
              </a:rPr>
              <a:t>A través del programa HOME se asignó a jurisdicciones que calificaban.</a:t>
            </a:r>
          </a:p>
          <a:p>
            <a:pPr marL="0" indent="0" defTabSz="402336">
              <a:spcBef>
                <a:spcPts val="500"/>
              </a:spcBef>
              <a:buSzTx/>
              <a:buFont typeface="Wingdings 2"/>
              <a:buNone/>
              <a:defRPr sz="2112">
                <a:latin typeface="Wingdings"/>
                <a:ea typeface="Wingdings"/>
                <a:cs typeface="Wingdings"/>
                <a:sym typeface="Wingdings"/>
              </a:defRPr>
            </a:pPr>
            <a:endParaRPr>
              <a:latin typeface="Verdana"/>
              <a:ea typeface="Verdana"/>
              <a:cs typeface="Verdana"/>
              <a:sym typeface="Verdana"/>
            </a:endParaRPr>
          </a:p>
          <a:p>
            <a:pPr marL="0" indent="0" defTabSz="402336">
              <a:spcBef>
                <a:spcPts val="500"/>
              </a:spcBef>
              <a:buSzTx/>
              <a:buFont typeface="Wingdings 2"/>
              <a:buNone/>
              <a:defRPr sz="2112">
                <a:latin typeface="Wingdings"/>
                <a:ea typeface="Wingdings"/>
                <a:cs typeface="Wingdings"/>
                <a:sym typeface="Wingdings"/>
              </a:defRPr>
            </a:pPr>
            <a:r>
              <a:t>➢</a:t>
            </a:r>
            <a:r>
              <a:rPr>
                <a:latin typeface="Verdana"/>
                <a:ea typeface="Verdana"/>
                <a:cs typeface="Verdana"/>
                <a:sym typeface="Verdana"/>
              </a:rPr>
              <a:t>Se le asignó a la OCD del Condado de Nassau $8,835,994</a:t>
            </a:r>
          </a:p>
        </p:txBody>
      </p:sp>
      <p:sp>
        <p:nvSpPr>
          <p:cNvPr id="331" name="Marcador de número de diapositiva 3"/>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
          <p:cNvSpPr txBox="1">
            <a:spLocks noGrp="1"/>
          </p:cNvSpPr>
          <p:nvPr>
            <p:ph type="title"/>
          </p:nvPr>
        </p:nvSpPr>
        <p:spPr>
          <a:xfrm>
            <a:off x="1027112" y="228600"/>
            <a:ext cx="7735886" cy="923925"/>
          </a:xfrm>
          <a:prstGeom prst="rect">
            <a:avLst/>
          </a:prstGeom>
        </p:spPr>
        <p:txBody>
          <a:bodyPr/>
          <a:lstStyle>
            <a:lvl1pPr>
              <a:defRPr b="1">
                <a:effectLst>
                  <a:outerShdw blurRad="38100" dist="38100" dir="2700000" rotWithShape="0">
                    <a:srgbClr val="000000">
                      <a:alpha val="43137"/>
                    </a:srgbClr>
                  </a:outerShdw>
                </a:effectLst>
              </a:defRPr>
            </a:lvl1pPr>
          </a:lstStyle>
          <a:p>
            <a:r>
              <a:t>Plan Consolidado de Cinco Años </a:t>
            </a:r>
          </a:p>
        </p:txBody>
      </p:sp>
      <p:sp>
        <p:nvSpPr>
          <p:cNvPr id="210" name="Rectangle 3"/>
          <p:cNvSpPr txBox="1">
            <a:spLocks noGrp="1"/>
          </p:cNvSpPr>
          <p:nvPr>
            <p:ph type="body" idx="1"/>
          </p:nvPr>
        </p:nvSpPr>
        <p:spPr>
          <a:xfrm>
            <a:off x="1014412" y="2286000"/>
            <a:ext cx="7107237" cy="4030663"/>
          </a:xfrm>
          <a:prstGeom prst="rect">
            <a:avLst/>
          </a:prstGeom>
        </p:spPr>
        <p:txBody>
          <a:bodyPr/>
          <a:lstStyle/>
          <a:p>
            <a:pPr algn="ctr">
              <a:buSzTx/>
              <a:buFont typeface="Wingdings 2"/>
              <a:buNone/>
            </a:pPr>
            <a:endParaRPr/>
          </a:p>
          <a:p>
            <a:pPr algn="ctr">
              <a:spcBef>
                <a:spcPts val="0"/>
              </a:spcBef>
              <a:buSzTx/>
              <a:buFont typeface="Wingdings 2"/>
              <a:buNone/>
              <a:defRPr sz="2800"/>
            </a:pPr>
            <a:r>
              <a:t>1</a:t>
            </a:r>
            <a:r>
              <a:rPr baseline="30000"/>
              <a:t>o</a:t>
            </a:r>
            <a:r>
              <a:t> – Año Fiscal Federal  1999 – 2004</a:t>
            </a:r>
          </a:p>
          <a:p>
            <a:pPr algn="ctr">
              <a:buSzTx/>
              <a:buFont typeface="Wingdings 2"/>
              <a:buNone/>
              <a:defRPr sz="2800"/>
            </a:pPr>
            <a:r>
              <a:t>2</a:t>
            </a:r>
            <a:r>
              <a:rPr baseline="30000"/>
              <a:t>o</a:t>
            </a:r>
            <a:r>
              <a:t> – Año Fiscal Federal  2005 – 2009</a:t>
            </a:r>
          </a:p>
          <a:p>
            <a:pPr algn="ctr">
              <a:buSzTx/>
              <a:buFont typeface="Wingdings 2"/>
              <a:buNone/>
              <a:defRPr sz="2800"/>
            </a:pPr>
            <a:r>
              <a:t>3</a:t>
            </a:r>
            <a:r>
              <a:rPr baseline="30000"/>
              <a:t>o</a:t>
            </a:r>
            <a:r>
              <a:t> – Año Fiscal Federal  2010 – 2014</a:t>
            </a:r>
          </a:p>
          <a:p>
            <a:pPr algn="ctr">
              <a:buSzTx/>
              <a:buFont typeface="Wingdings 2"/>
              <a:buNone/>
              <a:defRPr sz="2800"/>
            </a:pPr>
            <a:r>
              <a:t>4</a:t>
            </a:r>
            <a:r>
              <a:rPr baseline="30000"/>
              <a:t>o </a:t>
            </a:r>
            <a:r>
              <a:t>– Año Fiscal Federal  2015 – 2019</a:t>
            </a:r>
          </a:p>
          <a:p>
            <a:pPr algn="ctr">
              <a:buSzTx/>
              <a:buFont typeface="Wingdings 2"/>
              <a:buNone/>
              <a:defRPr sz="2800"/>
            </a:pPr>
            <a:r>
              <a:t>5</a:t>
            </a:r>
            <a:r>
              <a:rPr baseline="30000"/>
              <a:t>o</a:t>
            </a:r>
            <a:r>
              <a:t> – Año Fiscal Federal  2020 – 2024</a:t>
            </a:r>
          </a:p>
        </p:txBody>
      </p:sp>
      <p:sp>
        <p:nvSpPr>
          <p:cNvPr id="211" name="Slide Number Placeholder 1"/>
          <p:cNvSpPr txBox="1">
            <a:spLocks noGrp="1"/>
          </p:cNvSpPr>
          <p:nvPr>
            <p:ph type="sldNum" sz="quarter" idx="2"/>
          </p:nvPr>
        </p:nvSpPr>
        <p:spPr>
          <a:xfrm>
            <a:off x="573087" y="5966001"/>
            <a:ext cx="231278"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212" name="TextBox 1"/>
          <p:cNvSpPr txBox="1"/>
          <p:nvPr/>
        </p:nvSpPr>
        <p:spPr>
          <a:xfrm>
            <a:off x="941069" y="1096962"/>
            <a:ext cx="7644446" cy="959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solidFill>
                  <a:srgbClr val="FFFFFF"/>
                </a:solidFill>
                <a:latin typeface="+mn-lt"/>
                <a:ea typeface="+mn-ea"/>
                <a:cs typeface="+mn-cs"/>
                <a:sym typeface="Arial"/>
              </a:defRPr>
            </a:lvl1pPr>
          </a:lstStyle>
          <a:p>
            <a:r>
              <a:t>La Ronda de Financiación del Año Fiscal 2023 es el cuarto año bajo el actual Plan Consolidado Quinquenal presentado por el Condado de Nassau en 2020</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Fondos HOME – ARP"/>
          <p:cNvSpPr txBox="1">
            <a:spLocks noGrp="1"/>
          </p:cNvSpPr>
          <p:nvPr>
            <p:ph type="title" idx="4294967295"/>
          </p:nvPr>
        </p:nvSpPr>
        <p:spPr>
          <a:xfrm>
            <a:off x="2571750" y="1085850"/>
            <a:ext cx="3929063" cy="692150"/>
          </a:xfrm>
          <a:prstGeom prst="rect">
            <a:avLst/>
          </a:prstGeom>
        </p:spPr>
        <p:txBody>
          <a:bodyPr>
            <a:normAutofit/>
          </a:bodyPr>
          <a:lstStyle>
            <a:lvl1pPr algn="ctr" defTabSz="342900">
              <a:defRPr sz="2400" b="1"/>
            </a:lvl1pPr>
          </a:lstStyle>
          <a:p>
            <a:r>
              <a:t>Fondos HOME – ARP</a:t>
            </a:r>
          </a:p>
        </p:txBody>
      </p:sp>
      <p:sp>
        <p:nvSpPr>
          <p:cNvPr id="334" name="Slide Number"/>
          <p:cNvSpPr txBox="1">
            <a:spLocks noGrp="1"/>
          </p:cNvSpPr>
          <p:nvPr>
            <p:ph type="sldNum" sz="quarter" idx="2"/>
          </p:nvPr>
        </p:nvSpPr>
        <p:spPr>
          <a:xfrm>
            <a:off x="573087" y="6040123"/>
            <a:ext cx="287783" cy="2765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800">
              <a:defRPr>
                <a:latin typeface="+mn-lt"/>
                <a:ea typeface="+mn-ea"/>
                <a:cs typeface="+mn-cs"/>
                <a:sym typeface="Arial"/>
              </a:defRPr>
            </a:lvl1pPr>
          </a:lstStyle>
          <a:p>
            <a:fld id="{86CB4B4D-7CA3-9044-876B-883B54F8677D}" type="slidenum">
              <a:t>30</a:t>
            </a:fld>
            <a:endParaRPr/>
          </a:p>
        </p:txBody>
      </p:sp>
      <p:sp>
        <p:nvSpPr>
          <p:cNvPr id="335" name="Plan de asignación HOME-ARP modificado publicado en el sitio web del condado para su revisión…"/>
          <p:cNvSpPr txBox="1"/>
          <p:nvPr/>
        </p:nvSpPr>
        <p:spPr>
          <a:xfrm>
            <a:off x="1233789" y="3086100"/>
            <a:ext cx="5718323" cy="2987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57175" indent="-257175" defTabSz="685800">
              <a:buSzPct val="100000"/>
              <a:buChar char="➢"/>
              <a:defRPr sz="1600">
                <a:solidFill>
                  <a:srgbClr val="FFFFFF"/>
                </a:solidFill>
              </a:defRPr>
            </a:pPr>
            <a:r>
              <a:t>Plan de asignación HOME-ARP modificado publicado en el sitio web del condado para su revisión</a:t>
            </a:r>
          </a:p>
          <a:p>
            <a:pPr marL="257175" indent="-257175" defTabSz="685800">
              <a:buSzPct val="100000"/>
              <a:buChar char="➢"/>
              <a:defRPr sz="1600">
                <a:solidFill>
                  <a:srgbClr val="FFFFFF"/>
                </a:solidFill>
              </a:defRPr>
            </a:pPr>
            <a:endParaRPr/>
          </a:p>
          <a:p>
            <a:pPr marL="257175" indent="-257175" defTabSz="685800">
              <a:buSzPct val="100000"/>
              <a:buChar char="➢"/>
              <a:defRPr sz="1600">
                <a:solidFill>
                  <a:srgbClr val="FFFFFF"/>
                </a:solidFill>
              </a:defRPr>
            </a:pPr>
            <a:r>
              <a:t>La presentación del Plan de Asignación HOME-ARP requiere una enmienda sustancial al Plan de Acción de HUD para el año fiscal 2021</a:t>
            </a:r>
          </a:p>
          <a:p>
            <a:pPr marL="257175" indent="-257175" defTabSz="685800">
              <a:buSzPct val="100000"/>
              <a:buChar char="➢"/>
              <a:defRPr sz="1600">
                <a:solidFill>
                  <a:srgbClr val="FFFFFF"/>
                </a:solidFill>
              </a:defRPr>
            </a:pPr>
            <a:endParaRPr/>
          </a:p>
          <a:p>
            <a:pPr marL="257175" indent="-257175" defTabSz="685800">
              <a:buSzPct val="100000"/>
              <a:buChar char="➢"/>
              <a:defRPr sz="1600">
                <a:solidFill>
                  <a:srgbClr val="FFFFFF"/>
                </a:solidFill>
              </a:defRPr>
            </a:pPr>
            <a:r>
              <a:t>Período de comentarios públicos sobre el Plan de Asignación de HOME-ARP y el Plan de Acción de HUD para el año fiscal 2021 Enmienda sustancial abierta del 24 de enero de 2024 al 22 de febrero de 2024</a:t>
            </a:r>
          </a:p>
        </p:txBody>
      </p:sp>
      <p:sp>
        <p:nvSpPr>
          <p:cNvPr id="336" name="La financiación de HOME-ARP se propuso para el desarrollo de viviendas para adultos con discapacidades del desarrollo que están en riesgo de quedarse sin hogar."/>
          <p:cNvSpPr txBox="1"/>
          <p:nvPr/>
        </p:nvSpPr>
        <p:spPr>
          <a:xfrm>
            <a:off x="1309989" y="1976437"/>
            <a:ext cx="5718323"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defRPr sz="1300">
                <a:solidFill>
                  <a:srgbClr val="FFFFFF"/>
                </a:solidFill>
              </a:defRPr>
            </a:lvl1pPr>
          </a:lstStyle>
          <a:p>
            <a:r>
              <a:t>La financiación de HOME-ARP se propuso para el desarrollo de viviendas para adultos con discapacidades del desarrollo que están en riesgo de quedarse sin hogar.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n Consolidado de Cinco Años"/>
          <p:cNvSpPr txBox="1">
            <a:spLocks noGrp="1"/>
          </p:cNvSpPr>
          <p:nvPr>
            <p:ph type="title" idx="4294967295"/>
          </p:nvPr>
        </p:nvSpPr>
        <p:spPr>
          <a:xfrm>
            <a:off x="1009650" y="676275"/>
            <a:ext cx="7124700" cy="923925"/>
          </a:xfrm>
          <a:prstGeom prst="rect">
            <a:avLst/>
          </a:prstGeom>
        </p:spPr>
        <p:txBody>
          <a:bodyPr>
            <a:normAutofit/>
          </a:bodyPr>
          <a:lstStyle>
            <a:lvl1pPr defTabSz="438911">
              <a:defRPr sz="3072" b="1"/>
            </a:lvl1pPr>
          </a:lstStyle>
          <a:p>
            <a:r>
              <a:t>Plan Consolidado de Cinco Años</a:t>
            </a:r>
          </a:p>
        </p:txBody>
      </p:sp>
      <p:sp>
        <p:nvSpPr>
          <p:cNvPr id="339" name="Proceso de colaboración destinado a identificar un…"/>
          <p:cNvSpPr txBox="1">
            <a:spLocks noGrp="1"/>
          </p:cNvSpPr>
          <p:nvPr>
            <p:ph type="body" idx="4294967295"/>
          </p:nvPr>
        </p:nvSpPr>
        <p:spPr>
          <a:xfrm>
            <a:off x="486520" y="1752600"/>
            <a:ext cx="7724030" cy="4051300"/>
          </a:xfrm>
          <a:prstGeom prst="rect">
            <a:avLst/>
          </a:prstGeom>
        </p:spPr>
        <p:txBody>
          <a:bodyPr>
            <a:normAutofit/>
          </a:bodyPr>
          <a:lstStyle/>
          <a:p>
            <a:pPr algn="just">
              <a:lnSpc>
                <a:spcPct val="60000"/>
              </a:lnSpc>
              <a:buSzTx/>
              <a:buFont typeface="Wingdings 2"/>
              <a:buNone/>
              <a:defRPr sz="2200"/>
            </a:pPr>
            <a:r>
              <a:t>Proceso de colaboración destinado a identificar un</a:t>
            </a:r>
          </a:p>
          <a:p>
            <a:pPr algn="just">
              <a:lnSpc>
                <a:spcPct val="60000"/>
              </a:lnSpc>
              <a:buSzTx/>
              <a:buFont typeface="Wingdings 2"/>
              <a:buNone/>
              <a:defRPr sz="2200"/>
            </a:pPr>
            <a:r>
              <a:t>visión unificada para actos de desarrollo comunitario a llevarse a cabo durante el período de cinco años</a:t>
            </a:r>
          </a:p>
          <a:p>
            <a:pPr>
              <a:lnSpc>
                <a:spcPct val="60000"/>
              </a:lnSpc>
              <a:buSzTx/>
              <a:buFont typeface="Wingdings 2"/>
              <a:buNone/>
              <a:defRPr sz="2200"/>
            </a:pPr>
            <a:endParaRPr/>
          </a:p>
          <a:p>
            <a:pPr>
              <a:lnSpc>
                <a:spcPct val="64000"/>
              </a:lnSpc>
              <a:buSzTx/>
              <a:buFont typeface="Wingdings 2"/>
              <a:buNone/>
              <a:defRPr sz="2000"/>
            </a:pPr>
            <a:r>
              <a:t>Incluye:</a:t>
            </a:r>
          </a:p>
          <a:p>
            <a:pPr marL="514350" indent="-514350">
              <a:lnSpc>
                <a:spcPct val="96000"/>
              </a:lnSpc>
              <a:buAutoNum type="arabicPeriod"/>
              <a:defRPr sz="2000"/>
            </a:pPr>
            <a:r>
              <a:t>Plan estratégico</a:t>
            </a:r>
          </a:p>
          <a:p>
            <a:pPr marL="742950" lvl="1" indent="-285750">
              <a:lnSpc>
                <a:spcPct val="96000"/>
              </a:lnSpc>
              <a:buSzPct val="125000"/>
              <a:buFont typeface="Arial"/>
              <a:buChar char="•"/>
              <a:defRPr sz="2000"/>
            </a:pPr>
            <a:r>
              <a:t>Análisis de información y necesidades</a:t>
            </a:r>
          </a:p>
          <a:p>
            <a:pPr marL="742950" lvl="1" indent="-285750">
              <a:lnSpc>
                <a:spcPct val="96000"/>
              </a:lnSpc>
              <a:buSzPct val="125000"/>
              <a:buFont typeface="Arial"/>
              <a:buChar char="•"/>
              <a:defRPr sz="2000"/>
            </a:pPr>
            <a:r>
              <a:t>Establece prioridades y metas para el período de cinco años</a:t>
            </a:r>
          </a:p>
          <a:p>
            <a:pPr marL="514350" indent="-514350">
              <a:lnSpc>
                <a:spcPct val="64000"/>
              </a:lnSpc>
              <a:buAutoNum type="arabicPeriod"/>
              <a:defRPr sz="2000"/>
            </a:pPr>
            <a:r>
              <a:t>Plan de Vivienda Justa / Análisis de Impedimentos</a:t>
            </a:r>
          </a:p>
          <a:p>
            <a:pPr marL="514350" indent="-514350">
              <a:lnSpc>
                <a:spcPct val="64000"/>
              </a:lnSpc>
              <a:buAutoNum type="arabicPeriod"/>
              <a:defRPr sz="2000"/>
            </a:pPr>
            <a:r>
              <a:t>Plan de Acción Anual</a:t>
            </a:r>
          </a:p>
          <a:p>
            <a:pPr marL="742950" lvl="1" indent="-285750">
              <a:lnSpc>
                <a:spcPct val="64000"/>
              </a:lnSpc>
              <a:buSzPct val="125000"/>
              <a:buFont typeface="Arial"/>
              <a:buChar char="•"/>
              <a:defRPr sz="2000"/>
            </a:pPr>
            <a:r>
              <a:t>Actividad / Información del Proyecto Año 1</a:t>
            </a:r>
          </a:p>
        </p:txBody>
      </p:sp>
      <p:sp>
        <p:nvSpPr>
          <p:cNvPr id="340"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n Consolidado de Cinco Años"/>
          <p:cNvSpPr txBox="1">
            <a:spLocks noGrp="1"/>
          </p:cNvSpPr>
          <p:nvPr>
            <p:ph type="title" idx="4294967295"/>
          </p:nvPr>
        </p:nvSpPr>
        <p:spPr>
          <a:xfrm>
            <a:off x="836612" y="787400"/>
            <a:ext cx="7124701" cy="923925"/>
          </a:xfrm>
          <a:prstGeom prst="rect">
            <a:avLst/>
          </a:prstGeom>
        </p:spPr>
        <p:txBody>
          <a:bodyPr>
            <a:normAutofit/>
          </a:bodyPr>
          <a:lstStyle>
            <a:lvl1pPr defTabSz="438911">
              <a:defRPr sz="3072" b="1"/>
            </a:lvl1pPr>
          </a:lstStyle>
          <a:p>
            <a:r>
              <a:t>Plan Consolidado de Cinco Años</a:t>
            </a:r>
          </a:p>
        </p:txBody>
      </p:sp>
      <p:sp>
        <p:nvSpPr>
          <p:cNvPr id="343"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32</a:t>
            </a:fld>
            <a:endParaRPr/>
          </a:p>
        </p:txBody>
      </p:sp>
      <p:sp>
        <p:nvSpPr>
          <p:cNvPr id="344" name="La Ronda de Financiación del Año Fiscal 2024 es el cuarto año bajo el actual Plan Consolidado de Cinco Ańos (2020- 2024) presentado por el Condado de Nassau en 2020"/>
          <p:cNvSpPr txBox="1"/>
          <p:nvPr/>
        </p:nvSpPr>
        <p:spPr>
          <a:xfrm>
            <a:off x="914120" y="2209800"/>
            <a:ext cx="6660160" cy="1503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a:solidFill>
                  <a:srgbClr val="FFFFFF"/>
                </a:solidFill>
                <a:latin typeface="+mn-lt"/>
                <a:ea typeface="+mn-ea"/>
                <a:cs typeface="+mn-cs"/>
                <a:sym typeface="Arial"/>
              </a:defRPr>
            </a:lvl1pPr>
          </a:lstStyle>
          <a:p>
            <a:r>
              <a:t>La Ronda de Financiación del Año Fiscal 2024 es el cuarto año bajo el actual Plan Consolidado de Cinco Ańos (2020- 2024) presentado por el Condado de Nassau en 2020</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ectangle 2"/>
          <p:cNvSpPr txBox="1">
            <a:spLocks noGrp="1"/>
          </p:cNvSpPr>
          <p:nvPr>
            <p:ph type="title"/>
          </p:nvPr>
        </p:nvSpPr>
        <p:spPr>
          <a:xfrm>
            <a:off x="1009650" y="304800"/>
            <a:ext cx="7600950" cy="923925"/>
          </a:xfrm>
          <a:prstGeom prst="rect">
            <a:avLst/>
          </a:prstGeom>
        </p:spPr>
        <p:txBody>
          <a:bodyPr/>
          <a:lstStyle>
            <a:lvl1pPr algn="ctr">
              <a:defRPr b="1">
                <a:effectLst>
                  <a:outerShdw blurRad="38100" dist="38100" dir="2700000" rotWithShape="0">
                    <a:srgbClr val="000000">
                      <a:alpha val="43137"/>
                    </a:srgbClr>
                  </a:outerShdw>
                </a:effectLst>
              </a:defRPr>
            </a:lvl1pPr>
          </a:lstStyle>
          <a:p>
            <a:r>
              <a:t>Plan Consolidado de Cinco Años </a:t>
            </a:r>
          </a:p>
        </p:txBody>
      </p:sp>
      <p:sp>
        <p:nvSpPr>
          <p:cNvPr id="347" name="Content Placeholder 3"/>
          <p:cNvSpPr txBox="1">
            <a:spLocks noGrp="1"/>
          </p:cNvSpPr>
          <p:nvPr>
            <p:ph type="body" idx="1"/>
          </p:nvPr>
        </p:nvSpPr>
        <p:spPr>
          <a:xfrm>
            <a:off x="573088" y="2171700"/>
            <a:ext cx="8189911" cy="3779838"/>
          </a:xfrm>
          <a:prstGeom prst="rect">
            <a:avLst/>
          </a:prstGeom>
        </p:spPr>
        <p:txBody>
          <a:bodyPr/>
          <a:lstStyle/>
          <a:p>
            <a:pPr marL="0" indent="0">
              <a:buSzTx/>
              <a:buFont typeface="Wingdings 2"/>
              <a:buNone/>
              <a:defRPr sz="2000" b="1"/>
            </a:pPr>
            <a:r>
              <a:t>Necesidades de Vivienda</a:t>
            </a:r>
          </a:p>
          <a:p>
            <a:pPr>
              <a:buChar char="➢"/>
            </a:pPr>
            <a:r>
              <a:t>Inquilino </a:t>
            </a:r>
          </a:p>
          <a:p>
            <a:pPr marL="742950" lvl="1" indent="-285750">
              <a:buFont typeface="Symbol"/>
              <a:buChar char="¨"/>
            </a:pPr>
            <a:r>
              <a:t>Hogares pequeños – Ingresos muy bajos, bajos, y moderados</a:t>
            </a:r>
            <a:endParaRPr sz="1600"/>
          </a:p>
          <a:p>
            <a:pPr marL="742950" lvl="1" indent="-285750">
              <a:buFont typeface="Symbol"/>
              <a:buChar char="¨"/>
            </a:pPr>
            <a:r>
              <a:t>Hogares para ancianos – Ingresos muy bajos y bajos</a:t>
            </a:r>
            <a:endParaRPr sz="1600"/>
          </a:p>
          <a:p>
            <a:pPr>
              <a:buChar char="➢"/>
            </a:pPr>
            <a:r>
              <a:t>Propietario</a:t>
            </a:r>
          </a:p>
          <a:p>
            <a:pPr marL="742950" lvl="1" indent="-285750">
              <a:buFont typeface="Symbol"/>
              <a:buChar char="¨"/>
            </a:pPr>
            <a:r>
              <a:t>Hogares pequeños y grandes – Ingresos moderados</a:t>
            </a:r>
            <a:endParaRPr sz="1600"/>
          </a:p>
          <a:p>
            <a:pPr>
              <a:buChar char="➢"/>
            </a:pPr>
            <a:r>
              <a:t>Vivienda para necesidades especiales</a:t>
            </a:r>
          </a:p>
          <a:p>
            <a:pPr marL="742950" lvl="1" indent="-285750">
              <a:buFont typeface="Symbol"/>
              <a:buChar char="¨"/>
            </a:pPr>
            <a:r>
              <a:t>Ancianos y víctimas de violencia doméstica</a:t>
            </a:r>
            <a:endParaRPr sz="1600"/>
          </a:p>
        </p:txBody>
      </p:sp>
      <p:sp>
        <p:nvSpPr>
          <p:cNvPr id="348"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349" name="Rectangle 1"/>
          <p:cNvSpPr txBox="1"/>
          <p:nvPr/>
        </p:nvSpPr>
        <p:spPr>
          <a:xfrm>
            <a:off x="618808" y="1271587"/>
            <a:ext cx="8098471" cy="1017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a:solidFill>
                  <a:srgbClr val="FFFFFF"/>
                </a:solidFill>
                <a:latin typeface="+mn-lt"/>
                <a:ea typeface="+mn-ea"/>
                <a:cs typeface="+mn-cs"/>
                <a:sym typeface="Arial"/>
              </a:defRPr>
            </a:pPr>
            <a:r>
              <a:t>Identificó las Necesidades</a:t>
            </a:r>
          </a:p>
          <a:p>
            <a:pPr algn="ctr">
              <a:defRPr sz="3200">
                <a:solidFill>
                  <a:srgbClr val="FFFFFF"/>
                </a:solidFill>
                <a:latin typeface="+mn-lt"/>
                <a:ea typeface="+mn-ea"/>
                <a:cs typeface="+mn-cs"/>
                <a:sym typeface="Arial"/>
              </a:defRPr>
            </a:pPr>
            <a:r>
              <a:t>de ALTA PRIORIDAD</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Rectangle 2"/>
          <p:cNvSpPr txBox="1">
            <a:spLocks noGrp="1"/>
          </p:cNvSpPr>
          <p:nvPr>
            <p:ph type="title"/>
          </p:nvPr>
        </p:nvSpPr>
        <p:spPr>
          <a:xfrm>
            <a:off x="1009650" y="304800"/>
            <a:ext cx="7600950" cy="923925"/>
          </a:xfrm>
          <a:prstGeom prst="rect">
            <a:avLst/>
          </a:prstGeom>
        </p:spPr>
        <p:txBody>
          <a:bodyPr/>
          <a:lstStyle>
            <a:lvl1pPr>
              <a:defRPr b="1">
                <a:effectLst>
                  <a:outerShdw blurRad="38100" dist="38100" dir="2700000" rotWithShape="0">
                    <a:srgbClr val="000000">
                      <a:alpha val="43137"/>
                    </a:srgbClr>
                  </a:outerShdw>
                </a:effectLst>
              </a:defRPr>
            </a:lvl1pPr>
          </a:lstStyle>
          <a:p>
            <a:r>
              <a:t>Plan Consolidado de Cinco Años </a:t>
            </a:r>
          </a:p>
        </p:txBody>
      </p:sp>
      <p:sp>
        <p:nvSpPr>
          <p:cNvPr id="352" name="Content Placeholder 3"/>
          <p:cNvSpPr txBox="1">
            <a:spLocks noGrp="1"/>
          </p:cNvSpPr>
          <p:nvPr>
            <p:ph type="body" idx="1"/>
          </p:nvPr>
        </p:nvSpPr>
        <p:spPr>
          <a:xfrm>
            <a:off x="342900" y="1876425"/>
            <a:ext cx="7772400" cy="4075113"/>
          </a:xfrm>
          <a:prstGeom prst="rect">
            <a:avLst/>
          </a:prstGeom>
        </p:spPr>
        <p:txBody>
          <a:bodyPr/>
          <a:lstStyle/>
          <a:p>
            <a:pPr marL="0" indent="0" defTabSz="452627">
              <a:buSzTx/>
              <a:buFont typeface="Wingdings 2"/>
              <a:buNone/>
              <a:defRPr sz="2772" b="1"/>
            </a:pPr>
            <a:r>
              <a:t>Vivienda</a:t>
            </a:r>
          </a:p>
          <a:p>
            <a:pPr marL="0" indent="0" defTabSz="452627">
              <a:spcBef>
                <a:spcPts val="500"/>
              </a:spcBef>
              <a:buSzTx/>
              <a:buFont typeface="Wingdings 2"/>
              <a:buNone/>
              <a:defRPr sz="2376"/>
            </a:pPr>
            <a:r>
              <a:t>Solicitudes de financiación que tendrán los siguientes resultados:</a:t>
            </a:r>
          </a:p>
          <a:p>
            <a:pPr marL="339470" indent="-339470" defTabSz="452627">
              <a:buChar char="➢"/>
              <a:defRPr sz="2772"/>
            </a:pPr>
            <a:r>
              <a:t>Nuevas viviendas de alquiler para hogares de muy bajos, bajos y medios ingresos ubicadas en áreas de alta oportunidad. </a:t>
            </a:r>
          </a:p>
          <a:p>
            <a:pPr marL="339470" indent="-339470" defTabSz="452627">
              <a:buChar char="➢"/>
              <a:defRPr sz="2772"/>
            </a:pPr>
            <a:r>
              <a:t>Desarrollos que contemplen el transporte</a:t>
            </a:r>
          </a:p>
        </p:txBody>
      </p:sp>
      <p:sp>
        <p:nvSpPr>
          <p:cNvPr id="353"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
        <p:nvSpPr>
          <p:cNvPr id="354" name="Rectangle 1"/>
          <p:cNvSpPr txBox="1"/>
          <p:nvPr/>
        </p:nvSpPr>
        <p:spPr>
          <a:xfrm>
            <a:off x="1226819" y="1022419"/>
            <a:ext cx="6537961" cy="548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a:solidFill>
                  <a:srgbClr val="FFFFFF"/>
                </a:solidFill>
                <a:latin typeface="+mn-lt"/>
                <a:ea typeface="+mn-ea"/>
                <a:cs typeface="+mn-cs"/>
                <a:sym typeface="Arial"/>
              </a:defRPr>
            </a:lvl1pPr>
          </a:lstStyle>
          <a:p>
            <a:r>
              <a:t>Prioridad de Financiación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Rectangle 2"/>
          <p:cNvSpPr txBox="1">
            <a:spLocks noGrp="1"/>
          </p:cNvSpPr>
          <p:nvPr>
            <p:ph type="title"/>
          </p:nvPr>
        </p:nvSpPr>
        <p:spPr>
          <a:xfrm>
            <a:off x="1009650" y="304800"/>
            <a:ext cx="7448550" cy="923925"/>
          </a:xfrm>
          <a:prstGeom prst="rect">
            <a:avLst/>
          </a:prstGeom>
        </p:spPr>
        <p:txBody>
          <a:bodyPr/>
          <a:lstStyle>
            <a:lvl1pPr>
              <a:defRPr b="1">
                <a:effectLst>
                  <a:outerShdw blurRad="38100" dist="38100" dir="2700000" rotWithShape="0">
                    <a:srgbClr val="000000">
                      <a:alpha val="43137"/>
                    </a:srgbClr>
                  </a:outerShdw>
                </a:effectLst>
              </a:defRPr>
            </a:lvl1pPr>
          </a:lstStyle>
          <a:p>
            <a:r>
              <a:t>Plan Consolidado de Cinco Años </a:t>
            </a:r>
          </a:p>
        </p:txBody>
      </p:sp>
      <p:sp>
        <p:nvSpPr>
          <p:cNvPr id="357" name="Content Placeholder 3"/>
          <p:cNvSpPr txBox="1">
            <a:spLocks noGrp="1"/>
          </p:cNvSpPr>
          <p:nvPr>
            <p:ph type="body" idx="1"/>
          </p:nvPr>
        </p:nvSpPr>
        <p:spPr>
          <a:xfrm>
            <a:off x="685800" y="1876425"/>
            <a:ext cx="7772400" cy="4144963"/>
          </a:xfrm>
          <a:prstGeom prst="rect">
            <a:avLst/>
          </a:prstGeom>
        </p:spPr>
        <p:txBody>
          <a:bodyPr/>
          <a:lstStyle/>
          <a:p>
            <a:pPr marL="0" indent="0">
              <a:buSzTx/>
              <a:buFont typeface="Wingdings 2"/>
              <a:buNone/>
              <a:defRPr sz="2000" b="1"/>
            </a:pPr>
            <a:r>
              <a:t>Vivienda</a:t>
            </a:r>
          </a:p>
          <a:p>
            <a:pPr marL="0" indent="0">
              <a:buSzTx/>
              <a:buFont typeface="Wingdings 2"/>
              <a:buNone/>
              <a:defRPr b="1"/>
            </a:pPr>
            <a:r>
              <a:t>Las “áreas de alta oportunidad” son ciudades con:</a:t>
            </a:r>
          </a:p>
          <a:p>
            <a:pPr marL="0" indent="0">
              <a:buSzTx/>
              <a:buFont typeface="Wingdings 2"/>
              <a:buNone/>
            </a:pPr>
            <a:r>
              <a:t>1.	Muy bajos índices de pobreza 				</a:t>
            </a:r>
          </a:p>
          <a:p>
            <a:pPr>
              <a:buAutoNum type="arabicPeriod" startAt="2"/>
            </a:pPr>
            <a:r>
              <a:t> Muy baja tasa de desempleo 	</a:t>
            </a:r>
          </a:p>
          <a:p>
            <a:pPr>
              <a:buAutoNum type="arabicPeriod" startAt="2"/>
            </a:pPr>
            <a:r>
              <a:t> Alta tasa de estudios terciarios terminados</a:t>
            </a:r>
          </a:p>
          <a:p>
            <a:pPr marL="0" indent="0">
              <a:buSzTx/>
              <a:buFont typeface="Wingdings 2"/>
              <a:buNone/>
            </a:pPr>
            <a:r>
              <a:t>4.  Bajo porcentaje de población africano-americana e hispana</a:t>
            </a:r>
          </a:p>
          <a:p>
            <a:pPr marL="0" indent="0">
              <a:buSzTx/>
              <a:buFont typeface="Wingdings 2"/>
              <a:buNone/>
            </a:pPr>
            <a:r>
              <a:t>5.  Escuelas públicas de alto desempeño</a:t>
            </a:r>
          </a:p>
          <a:p>
            <a:pPr marL="0" indent="0">
              <a:buSzTx/>
              <a:buFont typeface="Wingdings 2"/>
              <a:buNone/>
            </a:pPr>
            <a:r>
              <a:t>6.  Bajo porcentaje de delitos</a:t>
            </a:r>
          </a:p>
          <a:p>
            <a:pPr marL="0" indent="0">
              <a:buSzTx/>
              <a:buFont typeface="Wingdings 2"/>
              <a:buNone/>
            </a:pPr>
            <a:r>
              <a:t>7.  Acceso al transporte público</a:t>
            </a:r>
          </a:p>
        </p:txBody>
      </p:sp>
      <p:sp>
        <p:nvSpPr>
          <p:cNvPr id="358"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
        <p:nvSpPr>
          <p:cNvPr id="359" name="Rectangle 1"/>
          <p:cNvSpPr txBox="1"/>
          <p:nvPr/>
        </p:nvSpPr>
        <p:spPr>
          <a:xfrm>
            <a:off x="1341119" y="1084262"/>
            <a:ext cx="6004561" cy="1017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a:solidFill>
                  <a:srgbClr val="FFFFFF"/>
                </a:solidFill>
                <a:latin typeface="+mn-lt"/>
                <a:ea typeface="+mn-ea"/>
                <a:cs typeface="+mn-cs"/>
                <a:sym typeface="Arial"/>
              </a:defRPr>
            </a:lvl1pPr>
          </a:lstStyle>
          <a:p>
            <a:r>
              <a:t>Prioridad de Financiación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Rectangle 2"/>
          <p:cNvSpPr txBox="1">
            <a:spLocks noGrp="1"/>
          </p:cNvSpPr>
          <p:nvPr>
            <p:ph type="title"/>
          </p:nvPr>
        </p:nvSpPr>
        <p:spPr>
          <a:xfrm>
            <a:off x="1009650" y="304800"/>
            <a:ext cx="7981950" cy="923925"/>
          </a:xfrm>
          <a:prstGeom prst="rect">
            <a:avLst/>
          </a:prstGeom>
        </p:spPr>
        <p:txBody>
          <a:bodyPr/>
          <a:lstStyle>
            <a:lvl1pPr>
              <a:defRPr b="1">
                <a:effectLst>
                  <a:outerShdw blurRad="38100" dist="38100" dir="2700000" rotWithShape="0">
                    <a:srgbClr val="000000">
                      <a:alpha val="43137"/>
                    </a:srgbClr>
                  </a:outerShdw>
                </a:effectLst>
              </a:defRPr>
            </a:lvl1pPr>
          </a:lstStyle>
          <a:p>
            <a:r>
              <a:t>Plan Consolidado de Cinco Años </a:t>
            </a:r>
          </a:p>
        </p:txBody>
      </p:sp>
      <p:sp>
        <p:nvSpPr>
          <p:cNvPr id="362" name="Content Placeholder 3"/>
          <p:cNvSpPr txBox="1">
            <a:spLocks noGrp="1"/>
          </p:cNvSpPr>
          <p:nvPr>
            <p:ph type="body" idx="1"/>
          </p:nvPr>
        </p:nvSpPr>
        <p:spPr>
          <a:xfrm>
            <a:off x="896937" y="2171700"/>
            <a:ext cx="7124701" cy="3637374"/>
          </a:xfrm>
          <a:prstGeom prst="rect">
            <a:avLst/>
          </a:prstGeom>
        </p:spPr>
        <p:txBody>
          <a:bodyPr/>
          <a:lstStyle/>
          <a:p>
            <a:pPr marL="0" indent="0">
              <a:buSzTx/>
              <a:buFont typeface="Wingdings 2"/>
              <a:buNone/>
              <a:defRPr sz="2000" b="1"/>
            </a:pPr>
            <a:r>
              <a:t>Necesidades de Desarrollo Comunitario </a:t>
            </a:r>
          </a:p>
          <a:p>
            <a:pPr>
              <a:buChar char="➢"/>
            </a:pPr>
            <a:r>
              <a:t>Actos de Dominio en relación a Bienes Inmuebles</a:t>
            </a:r>
          </a:p>
          <a:p>
            <a:pPr>
              <a:buChar char="➢"/>
            </a:pPr>
            <a:r>
              <a:t>Limpieza de Sitios Contaminados</a:t>
            </a:r>
          </a:p>
          <a:p>
            <a:pPr>
              <a:buChar char="➢"/>
            </a:pPr>
            <a:r>
              <a:t>Cumplimiento de los Códigos</a:t>
            </a:r>
          </a:p>
          <a:p>
            <a:pPr>
              <a:buChar char="➢"/>
            </a:pPr>
            <a:r>
              <a:t>Mejoras a Centros para la Tercera Edad</a:t>
            </a:r>
          </a:p>
          <a:p>
            <a:pPr>
              <a:buChar char="➢"/>
            </a:pPr>
            <a:r>
              <a:t>Parque e Instalaciones Recreativas</a:t>
            </a:r>
          </a:p>
          <a:p>
            <a:pPr>
              <a:buChar char="➢"/>
            </a:pPr>
            <a:r>
              <a:t>Mejoras de Calzadas y Veredas</a:t>
            </a:r>
          </a:p>
        </p:txBody>
      </p:sp>
      <p:sp>
        <p:nvSpPr>
          <p:cNvPr id="363"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
        <p:nvSpPr>
          <p:cNvPr id="364" name="Rectangle 1"/>
          <p:cNvSpPr txBox="1"/>
          <p:nvPr/>
        </p:nvSpPr>
        <p:spPr>
          <a:xfrm>
            <a:off x="426719" y="1271587"/>
            <a:ext cx="8442961" cy="1017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a:solidFill>
                  <a:srgbClr val="FFFFFF"/>
                </a:solidFill>
                <a:latin typeface="+mn-lt"/>
                <a:ea typeface="+mn-ea"/>
                <a:cs typeface="+mn-cs"/>
                <a:sym typeface="Arial"/>
              </a:defRPr>
            </a:pPr>
            <a:r>
              <a:t>Identificó Necesidades</a:t>
            </a:r>
          </a:p>
          <a:p>
            <a:pPr algn="ctr">
              <a:defRPr sz="3200">
                <a:solidFill>
                  <a:srgbClr val="FFFFFF"/>
                </a:solidFill>
                <a:latin typeface="+mn-lt"/>
                <a:ea typeface="+mn-ea"/>
                <a:cs typeface="+mn-cs"/>
                <a:sym typeface="Arial"/>
              </a:defRPr>
            </a:pPr>
            <a:r>
              <a:t>de ALTA PRIORIDAD</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Rectangle 2"/>
          <p:cNvSpPr txBox="1">
            <a:spLocks noGrp="1"/>
          </p:cNvSpPr>
          <p:nvPr>
            <p:ph type="title"/>
          </p:nvPr>
        </p:nvSpPr>
        <p:spPr>
          <a:xfrm>
            <a:off x="1009650" y="304800"/>
            <a:ext cx="7600950" cy="923925"/>
          </a:xfrm>
          <a:prstGeom prst="rect">
            <a:avLst/>
          </a:prstGeom>
        </p:spPr>
        <p:txBody>
          <a:bodyPr/>
          <a:lstStyle>
            <a:lvl1pPr>
              <a:defRPr b="1">
                <a:effectLst>
                  <a:outerShdw blurRad="38100" dist="38100" dir="2700000" rotWithShape="0">
                    <a:srgbClr val="000000">
                      <a:alpha val="43137"/>
                    </a:srgbClr>
                  </a:outerShdw>
                </a:effectLst>
              </a:defRPr>
            </a:lvl1pPr>
          </a:lstStyle>
          <a:p>
            <a:r>
              <a:t>Plan Consolidado de Cinco Años </a:t>
            </a:r>
          </a:p>
        </p:txBody>
      </p:sp>
      <p:sp>
        <p:nvSpPr>
          <p:cNvPr id="367" name="Content Placeholder 3"/>
          <p:cNvSpPr txBox="1">
            <a:spLocks noGrp="1"/>
          </p:cNvSpPr>
          <p:nvPr>
            <p:ph type="body" sz="half" idx="1"/>
          </p:nvPr>
        </p:nvSpPr>
        <p:spPr>
          <a:xfrm>
            <a:off x="896937" y="2313628"/>
            <a:ext cx="7391401" cy="3350161"/>
          </a:xfrm>
          <a:prstGeom prst="rect">
            <a:avLst/>
          </a:prstGeom>
        </p:spPr>
        <p:txBody>
          <a:bodyPr/>
          <a:lstStyle/>
          <a:p>
            <a:pPr marL="0" indent="0">
              <a:buSzTx/>
              <a:buFont typeface="Wingdings 2"/>
              <a:buNone/>
              <a:defRPr sz="2000" b="1"/>
            </a:pPr>
            <a:r>
              <a:t>Necesidades de Desarrollo Comunitario </a:t>
            </a:r>
            <a:r>
              <a:rPr sz="1200"/>
              <a:t>(CONTINUADO)</a:t>
            </a:r>
          </a:p>
          <a:p>
            <a:pPr>
              <a:buChar char="➢"/>
            </a:pPr>
            <a:r>
              <a:t>Servicios Públicos</a:t>
            </a:r>
          </a:p>
          <a:p>
            <a:pPr>
              <a:buChar char="➢"/>
            </a:pPr>
            <a:r>
              <a:t>Servicios a Ancianos</a:t>
            </a:r>
          </a:p>
          <a:p>
            <a:pPr>
              <a:buChar char="➢"/>
            </a:pPr>
            <a:r>
              <a:t>Servicios de Capacitación Laboral</a:t>
            </a:r>
          </a:p>
          <a:p>
            <a:pPr>
              <a:buChar char="➢"/>
            </a:pPr>
            <a:r>
              <a:t>Actividades Relacionadas con la Vivienda Justa</a:t>
            </a:r>
          </a:p>
          <a:p>
            <a:pPr>
              <a:buChar char="➢"/>
            </a:pPr>
            <a:r>
              <a:t>Asesoramiento a Inquilinos y Propietarios</a:t>
            </a:r>
          </a:p>
          <a:p>
            <a:pPr>
              <a:buChar char="➢"/>
            </a:pPr>
            <a:r>
              <a:t>Asistencia a Microempresas</a:t>
            </a:r>
          </a:p>
        </p:txBody>
      </p:sp>
      <p:sp>
        <p:nvSpPr>
          <p:cNvPr id="368"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sp>
        <p:nvSpPr>
          <p:cNvPr id="369" name="Rectangle 1"/>
          <p:cNvSpPr txBox="1"/>
          <p:nvPr/>
        </p:nvSpPr>
        <p:spPr>
          <a:xfrm>
            <a:off x="922020" y="1161419"/>
            <a:ext cx="7299960" cy="1487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a:solidFill>
                  <a:srgbClr val="FFFFFF"/>
                </a:solidFill>
                <a:latin typeface="+mn-lt"/>
                <a:ea typeface="+mn-ea"/>
                <a:cs typeface="+mn-cs"/>
                <a:sym typeface="Arial"/>
              </a:defRPr>
            </a:pPr>
            <a:r>
              <a:t>Identificó Necesidades </a:t>
            </a:r>
          </a:p>
          <a:p>
            <a:pPr algn="ctr">
              <a:defRPr sz="3200">
                <a:solidFill>
                  <a:srgbClr val="FFFFFF"/>
                </a:solidFill>
                <a:latin typeface="+mn-lt"/>
                <a:ea typeface="+mn-ea"/>
                <a:cs typeface="+mn-cs"/>
                <a:sym typeface="Arial"/>
              </a:defRPr>
            </a:pPr>
            <a:r>
              <a:t>de ALTA PRIORIDAD</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Rectangle 2"/>
          <p:cNvSpPr txBox="1">
            <a:spLocks noGrp="1"/>
          </p:cNvSpPr>
          <p:nvPr>
            <p:ph type="title"/>
          </p:nvPr>
        </p:nvSpPr>
        <p:spPr>
          <a:xfrm>
            <a:off x="1009650" y="163072"/>
            <a:ext cx="7124700" cy="923926"/>
          </a:xfrm>
          <a:prstGeom prst="rect">
            <a:avLst/>
          </a:prstGeom>
        </p:spPr>
        <p:txBody>
          <a:bodyPr/>
          <a:lstStyle>
            <a:lvl1pPr algn="ctr">
              <a:defRPr sz="4400" b="1">
                <a:effectLst>
                  <a:outerShdw blurRad="38100" dist="38100" dir="2700000" rotWithShape="0">
                    <a:srgbClr val="000000">
                      <a:alpha val="43137"/>
                    </a:srgbClr>
                  </a:outerShdw>
                </a:effectLst>
              </a:defRPr>
            </a:lvl1pPr>
          </a:lstStyle>
          <a:p>
            <a:r>
              <a:t>Vivienda Justa</a:t>
            </a:r>
          </a:p>
        </p:txBody>
      </p:sp>
      <p:sp>
        <p:nvSpPr>
          <p:cNvPr id="372" name="Rectangle 3"/>
          <p:cNvSpPr txBox="1">
            <a:spLocks noGrp="1"/>
          </p:cNvSpPr>
          <p:nvPr>
            <p:ph type="body" idx="1"/>
          </p:nvPr>
        </p:nvSpPr>
        <p:spPr>
          <a:xfrm>
            <a:off x="154695" y="929558"/>
            <a:ext cx="8435594" cy="5029201"/>
          </a:xfrm>
          <a:prstGeom prst="rect">
            <a:avLst/>
          </a:prstGeom>
        </p:spPr>
        <p:txBody>
          <a:bodyPr/>
          <a:lstStyle/>
          <a:p>
            <a:pPr>
              <a:lnSpc>
                <a:spcPct val="80000"/>
              </a:lnSpc>
              <a:buClr>
                <a:srgbClr val="FFC000"/>
              </a:buClr>
              <a:buChar char="❖"/>
              <a:defRPr sz="2200"/>
            </a:pPr>
            <a:r>
              <a:t>Los beneficiarios y contratistas tienen la responsabilidad de implementar sus proyectos en cumplimiento con toda ley y regulación local, estatal y federal relacionada con derechos civiles, vivienda justa y equidad de oportunidades. </a:t>
            </a:r>
            <a:endParaRPr sz="1600"/>
          </a:p>
          <a:p>
            <a:pPr>
              <a:lnSpc>
                <a:spcPct val="80000"/>
              </a:lnSpc>
              <a:buClr>
                <a:srgbClr val="FFC000"/>
              </a:buClr>
              <a:buChar char="❖"/>
              <a:defRPr sz="2400"/>
            </a:pPr>
            <a:endParaRPr sz="1600"/>
          </a:p>
          <a:p>
            <a:pPr>
              <a:lnSpc>
                <a:spcPct val="80000"/>
              </a:lnSpc>
              <a:buClr>
                <a:srgbClr val="FFC000"/>
              </a:buClr>
              <a:buChar char="❖"/>
              <a:defRPr sz="2200"/>
            </a:pPr>
            <a:r>
              <a:t>Se requiere que los beneficiarios y contratistas activamente hagan cumplir con las disposiciones de dichas leyes y regulaciones y que desarrollen estrategias para abordar los requisitos.</a:t>
            </a:r>
            <a:endParaRPr sz="1600"/>
          </a:p>
          <a:p>
            <a:pPr marL="0" indent="0">
              <a:lnSpc>
                <a:spcPct val="80000"/>
              </a:lnSpc>
              <a:buSzTx/>
              <a:buFont typeface="Wingdings 2"/>
              <a:buNone/>
              <a:defRPr sz="2200"/>
            </a:pPr>
            <a:r>
              <a:t> </a:t>
            </a:r>
            <a:endParaRPr sz="1600"/>
          </a:p>
          <a:p>
            <a:pPr>
              <a:lnSpc>
                <a:spcPct val="80000"/>
              </a:lnSpc>
              <a:buClr>
                <a:srgbClr val="FFC000"/>
              </a:buClr>
              <a:buChar char="❖"/>
              <a:defRPr sz="2200"/>
            </a:pPr>
            <a:r>
              <a:t>Los beneficiarios y contratistas deben tomar pasos afirmativos para promulgar el acceso justo y equitativo a la vivienda sin importar la raza, color, religión, genero, edad, nacionalidad, discapacidad o situación familiar. </a:t>
            </a:r>
          </a:p>
        </p:txBody>
      </p:sp>
      <p:sp>
        <p:nvSpPr>
          <p:cNvPr id="373"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Title 1"/>
          <p:cNvSpPr txBox="1">
            <a:spLocks noGrp="1"/>
          </p:cNvSpPr>
          <p:nvPr>
            <p:ph type="title"/>
          </p:nvPr>
        </p:nvSpPr>
        <p:spPr>
          <a:xfrm>
            <a:off x="229386" y="457200"/>
            <a:ext cx="8609815" cy="1398588"/>
          </a:xfrm>
          <a:prstGeom prst="rect">
            <a:avLst/>
          </a:prstGeom>
        </p:spPr>
        <p:txBody>
          <a:bodyPr/>
          <a:lstStyle/>
          <a:p>
            <a:pPr algn="ctr">
              <a:defRPr sz="3600" b="1">
                <a:effectLst>
                  <a:outerShdw blurRad="38100" dist="38100" dir="2700000" rotWithShape="0">
                    <a:srgbClr val="000000">
                      <a:alpha val="43137"/>
                    </a:srgbClr>
                  </a:outerShdw>
                </a:effectLst>
              </a:defRPr>
            </a:pPr>
            <a:r>
              <a:t>Medidas Adicionales</a:t>
            </a:r>
          </a:p>
          <a:p>
            <a:pPr algn="ctr">
              <a:defRPr sz="3600" b="1">
                <a:effectLst>
                  <a:outerShdw blurRad="38100" dist="38100" dir="2700000" rotWithShape="0">
                    <a:srgbClr val="000000">
                      <a:alpha val="43137"/>
                    </a:srgbClr>
                  </a:outerShdw>
                </a:effectLst>
              </a:defRPr>
            </a:pPr>
            <a:r>
              <a:t>en relación a la Vivienda Justa</a:t>
            </a:r>
          </a:p>
        </p:txBody>
      </p:sp>
      <p:sp>
        <p:nvSpPr>
          <p:cNvPr id="376" name="Content Placeholder 2"/>
          <p:cNvSpPr txBox="1">
            <a:spLocks noGrp="1"/>
          </p:cNvSpPr>
          <p:nvPr>
            <p:ph type="body" sz="half" idx="1"/>
          </p:nvPr>
        </p:nvSpPr>
        <p:spPr>
          <a:xfrm>
            <a:off x="3618271" y="2375851"/>
            <a:ext cx="5029201" cy="4482149"/>
          </a:xfrm>
          <a:prstGeom prst="rect">
            <a:avLst/>
          </a:prstGeom>
        </p:spPr>
        <p:txBody>
          <a:bodyPr/>
          <a:lstStyle>
            <a:lvl1pPr>
              <a:lnSpc>
                <a:spcPct val="90000"/>
              </a:lnSpc>
              <a:buSzTx/>
              <a:buFont typeface="Wingdings 2"/>
              <a:buNone/>
              <a:defRPr sz="2300">
                <a:latin typeface="+mn-lt"/>
                <a:ea typeface="+mn-ea"/>
                <a:cs typeface="+mn-cs"/>
                <a:sym typeface="Arial"/>
              </a:defRPr>
            </a:lvl1pPr>
          </a:lstStyle>
          <a:p>
            <a:r>
              <a:t>	Las medidas adicionales sobre Vivienda Justa establecen un marco laboral para que los gobiernos locales, los Estados y las agencias de vivienda publica (PHA) tomen pasos significativos para superar patrones históricos de segregación, promover la elección de vivienda justa y fomentar comunidades inclusivas libres de toda discriminación. </a:t>
            </a:r>
            <a:endParaRPr sz="3600"/>
          </a:p>
        </p:txBody>
      </p:sp>
      <p:sp>
        <p:nvSpPr>
          <p:cNvPr id="377" name="Slide Number Placeholder 5"/>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
        <p:nvSpPr>
          <p:cNvPr id="378" name="TextBox 4"/>
          <p:cNvSpPr txBox="1"/>
          <p:nvPr/>
        </p:nvSpPr>
        <p:spPr>
          <a:xfrm>
            <a:off x="3627120" y="1905000"/>
            <a:ext cx="4785360" cy="421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solidFill>
                  <a:srgbClr val="FFFFFF"/>
                </a:solidFill>
                <a:latin typeface="Arial Black"/>
                <a:ea typeface="Arial Black"/>
                <a:cs typeface="Arial Black"/>
                <a:sym typeface="Arial Black"/>
              </a:defRPr>
            </a:lvl1pPr>
          </a:lstStyle>
          <a:p>
            <a:r>
              <a:t>Publicadas el 16 de julio de 2015</a:t>
            </a:r>
          </a:p>
        </p:txBody>
      </p:sp>
      <p:pic>
        <p:nvPicPr>
          <p:cNvPr id="379" name="Picture 3" descr="Picture 3"/>
          <p:cNvPicPr>
            <a:picLocks noChangeAspect="1"/>
          </p:cNvPicPr>
          <p:nvPr/>
        </p:nvPicPr>
        <p:blipFill>
          <a:blip r:embed="rId2"/>
          <a:srcRect l="41367" t="28369" r="32808" b="7943"/>
          <a:stretch>
            <a:fillRect/>
          </a:stretch>
        </p:blipFill>
        <p:spPr>
          <a:xfrm rot="20562920">
            <a:off x="657225" y="2149474"/>
            <a:ext cx="2819401" cy="390683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MUNICIPIOS MIEMBROS DEL CONSORCIO…"/>
          <p:cNvSpPr txBox="1"/>
          <p:nvPr/>
        </p:nvSpPr>
        <p:spPr>
          <a:xfrm>
            <a:off x="198119" y="533400"/>
            <a:ext cx="8671562" cy="910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1300"/>
              </a:spcBef>
              <a:defRPr sz="2200">
                <a:solidFill>
                  <a:srgbClr val="FFFFFF"/>
                </a:solidFill>
                <a:latin typeface="+mn-lt"/>
                <a:ea typeface="+mn-ea"/>
                <a:cs typeface="+mn-cs"/>
                <a:sym typeface="Arial"/>
              </a:defRPr>
            </a:pPr>
            <a:r>
              <a:t>MUNICIPIOS MIEMBROS DEL CONSORCIO</a:t>
            </a:r>
          </a:p>
          <a:p>
            <a:pPr algn="ctr">
              <a:spcBef>
                <a:spcPts val="1300"/>
              </a:spcBef>
              <a:defRPr sz="2200">
                <a:solidFill>
                  <a:srgbClr val="FFFFFF"/>
                </a:solidFill>
                <a:latin typeface="+mn-lt"/>
                <a:ea typeface="+mn-ea"/>
                <a:cs typeface="+mn-cs"/>
                <a:sym typeface="Arial"/>
              </a:defRPr>
            </a:pPr>
            <a:r>
              <a:t>DEL CONDADO DE NASSAU</a:t>
            </a:r>
          </a:p>
        </p:txBody>
      </p:sp>
      <p:sp>
        <p:nvSpPr>
          <p:cNvPr id="215" name="CENTROS (3)…"/>
          <p:cNvSpPr txBox="1"/>
          <p:nvPr/>
        </p:nvSpPr>
        <p:spPr>
          <a:xfrm>
            <a:off x="807719" y="1602669"/>
            <a:ext cx="2270762" cy="1150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b="1" u="sng">
                <a:solidFill>
                  <a:srgbClr val="FFFFFF"/>
                </a:solidFill>
                <a:latin typeface="+mn-lt"/>
                <a:ea typeface="+mn-ea"/>
                <a:cs typeface="+mn-cs"/>
                <a:sym typeface="Arial"/>
              </a:defRPr>
            </a:pPr>
            <a:r>
              <a:t>CENTROS (3)</a:t>
            </a:r>
          </a:p>
          <a:p>
            <a:pPr algn="ctr">
              <a:defRPr>
                <a:solidFill>
                  <a:srgbClr val="FFFFFF"/>
                </a:solidFill>
                <a:latin typeface="+mn-lt"/>
                <a:ea typeface="+mn-ea"/>
                <a:cs typeface="+mn-cs"/>
                <a:sym typeface="Arial"/>
              </a:defRPr>
            </a:pPr>
            <a:r>
              <a:t>Hempstead</a:t>
            </a:r>
          </a:p>
          <a:p>
            <a:pPr algn="ctr">
              <a:defRPr>
                <a:solidFill>
                  <a:srgbClr val="FFFFFF"/>
                </a:solidFill>
                <a:latin typeface="+mn-lt"/>
                <a:ea typeface="+mn-ea"/>
                <a:cs typeface="+mn-cs"/>
                <a:sym typeface="Arial"/>
              </a:defRPr>
            </a:pPr>
            <a:r>
              <a:t>North Hempstead</a:t>
            </a:r>
          </a:p>
          <a:p>
            <a:pPr algn="ctr">
              <a:defRPr>
                <a:solidFill>
                  <a:srgbClr val="FFFFFF"/>
                </a:solidFill>
                <a:latin typeface="+mn-lt"/>
                <a:ea typeface="+mn-ea"/>
                <a:cs typeface="+mn-cs"/>
                <a:sym typeface="Arial"/>
              </a:defRPr>
            </a:pPr>
            <a:r>
              <a:t>Oyster Bay</a:t>
            </a:r>
          </a:p>
        </p:txBody>
      </p:sp>
      <p:sp>
        <p:nvSpPr>
          <p:cNvPr id="216" name="CIUDADES (2)…"/>
          <p:cNvSpPr txBox="1"/>
          <p:nvPr/>
        </p:nvSpPr>
        <p:spPr>
          <a:xfrm>
            <a:off x="948005" y="3448931"/>
            <a:ext cx="1640940" cy="1150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defRPr b="1" u="sng">
                <a:solidFill>
                  <a:srgbClr val="FFFFFF"/>
                </a:solidFill>
                <a:latin typeface="+mn-lt"/>
                <a:ea typeface="+mn-ea"/>
                <a:cs typeface="+mn-cs"/>
                <a:sym typeface="Arial"/>
              </a:defRPr>
            </a:pPr>
            <a:r>
              <a:t>CIUDADES (2)</a:t>
            </a:r>
          </a:p>
          <a:p>
            <a:pPr algn="ctr">
              <a:defRPr>
                <a:solidFill>
                  <a:srgbClr val="FFFFFF"/>
                </a:solidFill>
                <a:latin typeface="+mn-lt"/>
                <a:ea typeface="+mn-ea"/>
                <a:cs typeface="+mn-cs"/>
                <a:sym typeface="Arial"/>
              </a:defRPr>
            </a:pPr>
            <a:r>
              <a:t>Glen Cove</a:t>
            </a:r>
          </a:p>
          <a:p>
            <a:pPr algn="ctr">
              <a:defRPr>
                <a:solidFill>
                  <a:srgbClr val="FFFFFF"/>
                </a:solidFill>
                <a:latin typeface="+mn-lt"/>
                <a:ea typeface="+mn-ea"/>
                <a:cs typeface="+mn-cs"/>
                <a:sym typeface="Arial"/>
              </a:defRPr>
            </a:pPr>
            <a:r>
              <a:t>Long Beach</a:t>
            </a:r>
          </a:p>
        </p:txBody>
      </p:sp>
      <p:sp>
        <p:nvSpPr>
          <p:cNvPr id="217" name="Bayville…"/>
          <p:cNvSpPr txBox="1"/>
          <p:nvPr/>
        </p:nvSpPr>
        <p:spPr>
          <a:xfrm>
            <a:off x="3852826" y="2113050"/>
            <a:ext cx="1895548" cy="3551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defRPr>
                <a:solidFill>
                  <a:srgbClr val="FFFFFF"/>
                </a:solidFill>
                <a:latin typeface="+mn-lt"/>
                <a:ea typeface="+mn-ea"/>
                <a:cs typeface="+mn-cs"/>
                <a:sym typeface="Arial"/>
              </a:defRPr>
            </a:pPr>
            <a:r>
              <a:t>Bayville</a:t>
            </a:r>
          </a:p>
          <a:p>
            <a:pPr algn="ctr">
              <a:defRPr>
                <a:solidFill>
                  <a:srgbClr val="FFFFFF"/>
                </a:solidFill>
                <a:latin typeface="+mn-lt"/>
                <a:ea typeface="+mn-ea"/>
                <a:cs typeface="+mn-cs"/>
                <a:sym typeface="Arial"/>
              </a:defRPr>
            </a:pPr>
            <a:r>
              <a:t>Bellerose</a:t>
            </a:r>
          </a:p>
          <a:p>
            <a:pPr algn="ctr">
              <a:defRPr>
                <a:solidFill>
                  <a:srgbClr val="FFFFFF"/>
                </a:solidFill>
                <a:latin typeface="+mn-lt"/>
                <a:ea typeface="+mn-ea"/>
                <a:cs typeface="+mn-cs"/>
                <a:sym typeface="Arial"/>
              </a:defRPr>
            </a:pPr>
            <a:r>
              <a:t>East Rockaway</a:t>
            </a:r>
          </a:p>
          <a:p>
            <a:pPr algn="ctr">
              <a:defRPr>
                <a:solidFill>
                  <a:srgbClr val="FFFFFF"/>
                </a:solidFill>
                <a:latin typeface="+mn-lt"/>
                <a:ea typeface="+mn-ea"/>
                <a:cs typeface="+mn-cs"/>
                <a:sym typeface="Arial"/>
              </a:defRPr>
            </a:pPr>
            <a:r>
              <a:t>East Williston</a:t>
            </a:r>
          </a:p>
          <a:p>
            <a:pPr algn="ctr">
              <a:defRPr>
                <a:solidFill>
                  <a:srgbClr val="FFFFFF"/>
                </a:solidFill>
                <a:latin typeface="+mn-lt"/>
                <a:ea typeface="+mn-ea"/>
                <a:cs typeface="+mn-cs"/>
                <a:sym typeface="Arial"/>
              </a:defRPr>
            </a:pPr>
            <a:r>
              <a:t>Farmingdale</a:t>
            </a:r>
          </a:p>
          <a:p>
            <a:pPr algn="ctr">
              <a:defRPr>
                <a:solidFill>
                  <a:srgbClr val="FFFFFF"/>
                </a:solidFill>
                <a:latin typeface="+mn-lt"/>
                <a:ea typeface="+mn-ea"/>
                <a:cs typeface="+mn-cs"/>
                <a:sym typeface="Arial"/>
              </a:defRPr>
            </a:pPr>
            <a:r>
              <a:t>Floral Park</a:t>
            </a:r>
          </a:p>
          <a:p>
            <a:pPr algn="ctr">
              <a:defRPr>
                <a:solidFill>
                  <a:srgbClr val="FFFFFF"/>
                </a:solidFill>
                <a:latin typeface="+mn-lt"/>
                <a:ea typeface="+mn-ea"/>
                <a:cs typeface="+mn-cs"/>
                <a:sym typeface="Arial"/>
              </a:defRPr>
            </a:pPr>
            <a:r>
              <a:t>Freeport</a:t>
            </a:r>
          </a:p>
          <a:p>
            <a:pPr algn="ctr">
              <a:defRPr>
                <a:solidFill>
                  <a:srgbClr val="FFFFFF"/>
                </a:solidFill>
                <a:latin typeface="+mn-lt"/>
                <a:ea typeface="+mn-ea"/>
                <a:cs typeface="+mn-cs"/>
                <a:sym typeface="Arial"/>
              </a:defRPr>
            </a:pPr>
            <a:r>
              <a:t>Great Neck Plaza</a:t>
            </a:r>
          </a:p>
          <a:p>
            <a:pPr algn="ctr">
              <a:defRPr>
                <a:solidFill>
                  <a:srgbClr val="FFFFFF"/>
                </a:solidFill>
                <a:latin typeface="+mn-lt"/>
                <a:ea typeface="+mn-ea"/>
                <a:cs typeface="+mn-cs"/>
                <a:sym typeface="Arial"/>
              </a:defRPr>
            </a:pPr>
            <a:r>
              <a:t>Hempstead</a:t>
            </a:r>
          </a:p>
          <a:p>
            <a:pPr algn="ctr">
              <a:defRPr>
                <a:solidFill>
                  <a:srgbClr val="FFFFFF"/>
                </a:solidFill>
                <a:latin typeface="+mn-lt"/>
                <a:ea typeface="+mn-ea"/>
                <a:cs typeface="+mn-cs"/>
                <a:sym typeface="Arial"/>
              </a:defRPr>
            </a:pPr>
            <a:r>
              <a:t>Island Park</a:t>
            </a:r>
          </a:p>
          <a:p>
            <a:pPr algn="ctr">
              <a:defRPr>
                <a:solidFill>
                  <a:srgbClr val="FFFFFF"/>
                </a:solidFill>
                <a:latin typeface="+mn-lt"/>
                <a:ea typeface="+mn-ea"/>
                <a:cs typeface="+mn-cs"/>
                <a:sym typeface="Arial"/>
              </a:defRPr>
            </a:pPr>
            <a:r>
              <a:t>Lynbrook</a:t>
            </a:r>
          </a:p>
          <a:p>
            <a:pPr algn="ctr">
              <a:defRPr>
                <a:solidFill>
                  <a:srgbClr val="FFFFFF"/>
                </a:solidFill>
                <a:latin typeface="+mn-lt"/>
                <a:ea typeface="+mn-ea"/>
                <a:cs typeface="+mn-cs"/>
                <a:sym typeface="Arial"/>
              </a:defRPr>
            </a:pPr>
            <a:r>
              <a:t>Malverne</a:t>
            </a:r>
          </a:p>
        </p:txBody>
      </p:sp>
      <p:sp>
        <p:nvSpPr>
          <p:cNvPr id="218" name="PUEBLOS (24)"/>
          <p:cNvSpPr txBox="1"/>
          <p:nvPr/>
        </p:nvSpPr>
        <p:spPr>
          <a:xfrm>
            <a:off x="4846320" y="1590763"/>
            <a:ext cx="2023111"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b="1" u="sng">
                <a:solidFill>
                  <a:srgbClr val="FFFFFF"/>
                </a:solidFill>
                <a:latin typeface="+mn-lt"/>
                <a:ea typeface="+mn-ea"/>
                <a:cs typeface="+mn-cs"/>
                <a:sym typeface="Arial"/>
              </a:defRPr>
            </a:lvl1pPr>
          </a:lstStyle>
          <a:p>
            <a:r>
              <a:t>PUEBLOS (24)</a:t>
            </a:r>
          </a:p>
        </p:txBody>
      </p:sp>
      <p:sp>
        <p:nvSpPr>
          <p:cNvPr id="219" name="Manorhaven…"/>
          <p:cNvSpPr txBox="1"/>
          <p:nvPr/>
        </p:nvSpPr>
        <p:spPr>
          <a:xfrm>
            <a:off x="6068815" y="2079713"/>
            <a:ext cx="1946670" cy="3284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defRPr>
                <a:solidFill>
                  <a:srgbClr val="FFFFFF"/>
                </a:solidFill>
                <a:latin typeface="+mn-lt"/>
                <a:ea typeface="+mn-ea"/>
                <a:cs typeface="+mn-cs"/>
                <a:sym typeface="Arial"/>
              </a:defRPr>
            </a:pPr>
            <a:r>
              <a:t>Manorhaven</a:t>
            </a:r>
          </a:p>
          <a:p>
            <a:pPr algn="ctr">
              <a:defRPr>
                <a:solidFill>
                  <a:srgbClr val="FFFFFF"/>
                </a:solidFill>
                <a:latin typeface="+mn-lt"/>
                <a:ea typeface="+mn-ea"/>
                <a:cs typeface="+mn-cs"/>
                <a:sym typeface="Arial"/>
              </a:defRPr>
            </a:pPr>
            <a:r>
              <a:t>Massapequa Park</a:t>
            </a:r>
          </a:p>
          <a:p>
            <a:pPr algn="ctr">
              <a:defRPr>
                <a:solidFill>
                  <a:srgbClr val="FFFFFF"/>
                </a:solidFill>
                <a:latin typeface="+mn-lt"/>
                <a:ea typeface="+mn-ea"/>
                <a:cs typeface="+mn-cs"/>
                <a:sym typeface="Arial"/>
              </a:defRPr>
            </a:pPr>
            <a:r>
              <a:t>Mineola</a:t>
            </a:r>
          </a:p>
          <a:p>
            <a:pPr algn="ctr">
              <a:defRPr>
                <a:solidFill>
                  <a:srgbClr val="FFFFFF"/>
                </a:solidFill>
                <a:latin typeface="+mn-lt"/>
                <a:ea typeface="+mn-ea"/>
                <a:cs typeface="+mn-cs"/>
                <a:sym typeface="Arial"/>
              </a:defRPr>
            </a:pPr>
            <a:r>
              <a:t>New Hyde Park</a:t>
            </a:r>
          </a:p>
          <a:p>
            <a:pPr algn="ctr">
              <a:defRPr>
                <a:solidFill>
                  <a:srgbClr val="FFFFFF"/>
                </a:solidFill>
                <a:latin typeface="+mn-lt"/>
                <a:ea typeface="+mn-ea"/>
                <a:cs typeface="+mn-cs"/>
                <a:sym typeface="Arial"/>
              </a:defRPr>
            </a:pPr>
            <a:r>
              <a:t>Rockville Centre</a:t>
            </a:r>
          </a:p>
          <a:p>
            <a:pPr algn="ctr">
              <a:defRPr>
                <a:solidFill>
                  <a:srgbClr val="FFFFFF"/>
                </a:solidFill>
                <a:latin typeface="+mn-lt"/>
                <a:ea typeface="+mn-ea"/>
                <a:cs typeface="+mn-cs"/>
                <a:sym typeface="Arial"/>
              </a:defRPr>
            </a:pPr>
            <a:r>
              <a:t>Roslyn</a:t>
            </a:r>
          </a:p>
          <a:p>
            <a:pPr algn="ctr">
              <a:defRPr>
                <a:solidFill>
                  <a:srgbClr val="FFFFFF"/>
                </a:solidFill>
                <a:latin typeface="+mn-lt"/>
                <a:ea typeface="+mn-ea"/>
                <a:cs typeface="+mn-cs"/>
                <a:sym typeface="Arial"/>
              </a:defRPr>
            </a:pPr>
            <a:r>
              <a:t>Sea Cliff</a:t>
            </a:r>
          </a:p>
          <a:p>
            <a:pPr algn="ctr">
              <a:defRPr>
                <a:solidFill>
                  <a:srgbClr val="FFFFFF"/>
                </a:solidFill>
                <a:latin typeface="+mn-lt"/>
                <a:ea typeface="+mn-ea"/>
                <a:cs typeface="+mn-cs"/>
                <a:sym typeface="Arial"/>
              </a:defRPr>
            </a:pPr>
            <a:r>
              <a:t>South Floral Park</a:t>
            </a:r>
          </a:p>
          <a:p>
            <a:pPr algn="ctr">
              <a:defRPr>
                <a:solidFill>
                  <a:srgbClr val="FFFFFF"/>
                </a:solidFill>
                <a:latin typeface="+mn-lt"/>
                <a:ea typeface="+mn-ea"/>
                <a:cs typeface="+mn-cs"/>
                <a:sym typeface="Arial"/>
              </a:defRPr>
            </a:pPr>
            <a:r>
              <a:t>Stewart Manor</a:t>
            </a:r>
          </a:p>
          <a:p>
            <a:pPr algn="ctr">
              <a:defRPr>
                <a:solidFill>
                  <a:srgbClr val="FFFFFF"/>
                </a:solidFill>
                <a:latin typeface="+mn-lt"/>
                <a:ea typeface="+mn-ea"/>
                <a:cs typeface="+mn-cs"/>
                <a:sym typeface="Arial"/>
              </a:defRPr>
            </a:pPr>
            <a:r>
              <a:t>Valley Stream</a:t>
            </a:r>
          </a:p>
          <a:p>
            <a:pPr algn="ctr">
              <a:defRPr>
                <a:solidFill>
                  <a:srgbClr val="FFFFFF"/>
                </a:solidFill>
                <a:latin typeface="+mn-lt"/>
                <a:ea typeface="+mn-ea"/>
                <a:cs typeface="+mn-cs"/>
                <a:sym typeface="Arial"/>
              </a:defRPr>
            </a:pPr>
            <a:r>
              <a:t>Westbury</a:t>
            </a:r>
          </a:p>
          <a:p>
            <a:pPr algn="ctr">
              <a:defRPr>
                <a:solidFill>
                  <a:srgbClr val="FFFFFF"/>
                </a:solidFill>
                <a:latin typeface="+mn-lt"/>
                <a:ea typeface="+mn-ea"/>
                <a:cs typeface="+mn-cs"/>
                <a:sym typeface="Arial"/>
              </a:defRPr>
            </a:pPr>
            <a:r>
              <a:t>Williston Park</a:t>
            </a:r>
          </a:p>
        </p:txBody>
      </p:sp>
      <p:sp>
        <p:nvSpPr>
          <p:cNvPr id="220" name="Slide Number"/>
          <p:cNvSpPr txBox="1">
            <a:spLocks noGrp="1"/>
          </p:cNvSpPr>
          <p:nvPr>
            <p:ph type="sldNum" sz="quarter" idx="2"/>
          </p:nvPr>
        </p:nvSpPr>
        <p:spPr>
          <a:xfrm>
            <a:off x="573087" y="5966001"/>
            <a:ext cx="231277"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ítulo 1"/>
          <p:cNvSpPr txBox="1">
            <a:spLocks noGrp="1"/>
          </p:cNvSpPr>
          <p:nvPr>
            <p:ph type="title"/>
          </p:nvPr>
        </p:nvSpPr>
        <p:spPr>
          <a:prstGeom prst="rect">
            <a:avLst/>
          </a:prstGeom>
        </p:spPr>
        <p:txBody>
          <a:bodyPr/>
          <a:lstStyle/>
          <a:p>
            <a:pPr algn="ctr" defTabSz="388620">
              <a:defRPr sz="2720" b="1">
                <a:effectLst>
                  <a:outerShdw blurRad="32385" dist="32385" dir="2700000" rotWithShape="0">
                    <a:srgbClr val="000000">
                      <a:alpha val="43137"/>
                    </a:srgbClr>
                  </a:outerShdw>
                </a:effectLst>
              </a:defRPr>
            </a:pPr>
            <a:r>
              <a:t>Medidas Adicionales</a:t>
            </a:r>
          </a:p>
          <a:p>
            <a:pPr algn="ctr" defTabSz="388620">
              <a:defRPr sz="2720" b="1">
                <a:effectLst>
                  <a:outerShdw blurRad="32385" dist="32385" dir="2700000" rotWithShape="0">
                    <a:srgbClr val="000000">
                      <a:alpha val="43137"/>
                    </a:srgbClr>
                  </a:outerShdw>
                </a:effectLst>
              </a:defRPr>
            </a:pPr>
            <a:r>
              <a:t>en relación a la Vivienda Justa </a:t>
            </a:r>
          </a:p>
        </p:txBody>
      </p:sp>
      <p:sp>
        <p:nvSpPr>
          <p:cNvPr id="382" name="Marcador de contenido 2"/>
          <p:cNvSpPr txBox="1">
            <a:spLocks noGrp="1"/>
          </p:cNvSpPr>
          <p:nvPr>
            <p:ph type="body" sz="half" idx="1"/>
          </p:nvPr>
        </p:nvSpPr>
        <p:spPr>
          <a:xfrm>
            <a:off x="1009650" y="2258763"/>
            <a:ext cx="7124700" cy="3092700"/>
          </a:xfrm>
          <a:prstGeom prst="rect">
            <a:avLst/>
          </a:prstGeom>
        </p:spPr>
        <p:txBody>
          <a:bodyPr/>
          <a:lstStyle/>
          <a:p>
            <a:r>
              <a:t>Junio 2021 – Publicado en una regulación final provisional para mejorar la implementación del requerimiento de medidas adicionales para Vivienda Justa de la Ley de Vivienda Justa (AFFH) </a:t>
            </a:r>
          </a:p>
        </p:txBody>
      </p:sp>
      <p:sp>
        <p:nvSpPr>
          <p:cNvPr id="383" name="Marcador de número de diapositiva 3"/>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itle 1"/>
          <p:cNvSpPr txBox="1">
            <a:spLocks noGrp="1"/>
          </p:cNvSpPr>
          <p:nvPr>
            <p:ph type="title"/>
          </p:nvPr>
        </p:nvSpPr>
        <p:spPr>
          <a:xfrm>
            <a:off x="304800" y="247075"/>
            <a:ext cx="8458200" cy="1398588"/>
          </a:xfrm>
          <a:prstGeom prst="rect">
            <a:avLst/>
          </a:prstGeom>
        </p:spPr>
        <p:txBody>
          <a:bodyPr/>
          <a:lstStyle/>
          <a:p>
            <a:pPr algn="ctr">
              <a:defRPr sz="3000" b="1"/>
            </a:pPr>
            <a:r>
              <a:t>Impulsando Afirmativamente</a:t>
            </a:r>
          </a:p>
          <a:p>
            <a:pPr algn="ctr">
              <a:defRPr sz="3000" b="1"/>
            </a:pPr>
            <a:r>
              <a:t>la Vivienda Justa</a:t>
            </a:r>
          </a:p>
        </p:txBody>
      </p:sp>
      <p:sp>
        <p:nvSpPr>
          <p:cNvPr id="386" name="Slide Number Placeholder 4"/>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pic>
        <p:nvPicPr>
          <p:cNvPr id="387" name="Imagen 4" descr="Imagen 4"/>
          <p:cNvPicPr>
            <a:picLocks noChangeAspect="1"/>
          </p:cNvPicPr>
          <p:nvPr/>
        </p:nvPicPr>
        <p:blipFill>
          <a:blip r:embed="rId2"/>
          <a:stretch>
            <a:fillRect/>
          </a:stretch>
        </p:blipFill>
        <p:spPr>
          <a:xfrm>
            <a:off x="1165150" y="1645662"/>
            <a:ext cx="5692850" cy="4305877"/>
          </a:xfrm>
          <a:prstGeom prst="rect">
            <a:avLst/>
          </a:prstGeom>
          <a:ln w="12700">
            <a:miter lim="400000"/>
          </a:ln>
        </p:spPr>
      </p:pic>
      <p:pic>
        <p:nvPicPr>
          <p:cNvPr id="388" name="Imagen 6" descr="Imagen 6"/>
          <p:cNvPicPr>
            <a:picLocks noChangeAspect="1"/>
          </p:cNvPicPr>
          <p:nvPr/>
        </p:nvPicPr>
        <p:blipFill>
          <a:blip r:embed="rId2"/>
          <a:stretch>
            <a:fillRect/>
          </a:stretch>
        </p:blipFill>
        <p:spPr>
          <a:xfrm>
            <a:off x="1116061" y="1645662"/>
            <a:ext cx="5894340" cy="4458277"/>
          </a:xfrm>
          <a:prstGeom prst="rect">
            <a:avLst/>
          </a:prstGeom>
          <a:ln w="12700">
            <a:miter lim="400000"/>
          </a:ln>
        </p:spPr>
      </p:pic>
      <p:pic>
        <p:nvPicPr>
          <p:cNvPr id="389" name="Picture 2" descr="Picture 2"/>
          <p:cNvPicPr>
            <a:picLocks noChangeAspect="1"/>
          </p:cNvPicPr>
          <p:nvPr/>
        </p:nvPicPr>
        <p:blipFill>
          <a:blip r:embed="rId3"/>
          <a:srcRect t="25385" r="31570" b="50513"/>
          <a:stretch>
            <a:fillRect/>
          </a:stretch>
        </p:blipFill>
        <p:spPr>
          <a:xfrm rot="21060238">
            <a:off x="3954596" y="5444116"/>
            <a:ext cx="4311543" cy="1014844"/>
          </a:xfrm>
          <a:prstGeom prst="rect">
            <a:avLst/>
          </a:prstGeom>
          <a:ln w="12700">
            <a:miter lim="400000"/>
          </a:ln>
        </p:spPr>
      </p:pic>
      <p:sp>
        <p:nvSpPr>
          <p:cNvPr id="390" name="TextBox 1"/>
          <p:cNvSpPr txBox="1"/>
          <p:nvPr/>
        </p:nvSpPr>
        <p:spPr>
          <a:xfrm rot="21045513">
            <a:off x="4368132" y="5795421"/>
            <a:ext cx="3672310" cy="442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mn-lt"/>
                <a:ea typeface="+mn-ea"/>
                <a:cs typeface="+mn-cs"/>
                <a:sym typeface="Arial"/>
              </a:defRPr>
            </a:lvl1pPr>
          </a:lstStyle>
          <a:p>
            <a:r>
              <a:t>Opinión: Secretaria HUD acerca de cómo hacer realidad la vivienda justa</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itle 1"/>
          <p:cNvSpPr txBox="1">
            <a:spLocks noGrp="1"/>
          </p:cNvSpPr>
          <p:nvPr>
            <p:ph type="title"/>
          </p:nvPr>
        </p:nvSpPr>
        <p:spPr>
          <a:xfrm>
            <a:off x="647700" y="457200"/>
            <a:ext cx="7848600" cy="1398588"/>
          </a:xfrm>
          <a:prstGeom prst="rect">
            <a:avLst/>
          </a:prstGeom>
        </p:spPr>
        <p:txBody>
          <a:bodyPr/>
          <a:lstStyle>
            <a:lvl1pPr algn="ctr">
              <a:defRPr sz="4000"/>
            </a:lvl1pPr>
          </a:lstStyle>
          <a:p>
            <a:r>
              <a:t>Impulsando Afirmativamente la Vivienda justa</a:t>
            </a:r>
          </a:p>
        </p:txBody>
      </p:sp>
      <p:sp>
        <p:nvSpPr>
          <p:cNvPr id="393" name="Slide Number Placeholder 4"/>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sp>
        <p:nvSpPr>
          <p:cNvPr id="394" name="Content Placeholder 5"/>
          <p:cNvSpPr txBox="1"/>
          <p:nvPr/>
        </p:nvSpPr>
        <p:spPr>
          <a:xfrm>
            <a:off x="693419" y="2102168"/>
            <a:ext cx="7323775" cy="354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defTabSz="457200">
              <a:tabLst>
                <a:tab pos="2286000" algn="l"/>
                <a:tab pos="2971800" algn="l"/>
                <a:tab pos="3657600" algn="l"/>
              </a:tabLst>
              <a:defRPr sz="2800">
                <a:solidFill>
                  <a:srgbClr val="FFFFFF"/>
                </a:solidFill>
                <a:latin typeface="IBM Plex Serif"/>
                <a:ea typeface="IBM Plex Serif"/>
                <a:cs typeface="IBM Plex Serif"/>
                <a:sym typeface="IBM Plex Serif"/>
              </a:defRPr>
            </a:pPr>
            <a:r>
              <a:t>Enero 2023 – HUD anuncia que pronto publicará una “Anuncio de Proyecto de Normas sobre el Impulso Afirmativo sobre Vivienda Justa” que mejora la Norma de Vivienda justa de 2015.</a:t>
            </a:r>
          </a:p>
          <a:p>
            <a:pPr defTabSz="457200">
              <a:tabLst>
                <a:tab pos="2286000" algn="l"/>
                <a:tab pos="2971800" algn="l"/>
                <a:tab pos="3657600" algn="l"/>
              </a:tabLst>
              <a:defRPr sz="2800">
                <a:solidFill>
                  <a:srgbClr val="FFFFFF"/>
                </a:solidFill>
                <a:latin typeface="IBM Plex Serif"/>
                <a:ea typeface="IBM Plex Serif"/>
                <a:cs typeface="IBM Plex Serif"/>
                <a:sym typeface="IBM Plex Serif"/>
              </a:defRPr>
            </a:pPr>
            <a:endParaRPr/>
          </a:p>
          <a:p>
            <a:pPr defTabSz="457200">
              <a:tabLst>
                <a:tab pos="2286000" algn="l"/>
                <a:tab pos="2971800" algn="l"/>
                <a:tab pos="3657600" algn="l"/>
              </a:tabLst>
              <a:defRPr sz="2800">
                <a:solidFill>
                  <a:srgbClr val="FFFFFF"/>
                </a:solidFill>
                <a:latin typeface="IBM Plex Serif"/>
                <a:ea typeface="IBM Plex Serif"/>
                <a:cs typeface="IBM Plex Serif"/>
                <a:sym typeface="IBM Plex Serif"/>
              </a:defRPr>
            </a:pPr>
            <a:r>
              <a:t>El Plan de Igualdad deberà concretarse antes del Plan Consolidado de Cinco años.</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itle 1"/>
          <p:cNvSpPr txBox="1">
            <a:spLocks noGrp="1"/>
          </p:cNvSpPr>
          <p:nvPr>
            <p:ph type="title"/>
          </p:nvPr>
        </p:nvSpPr>
        <p:spPr>
          <a:xfrm>
            <a:off x="511175" y="228600"/>
            <a:ext cx="7848600" cy="1398588"/>
          </a:xfrm>
          <a:prstGeom prst="rect">
            <a:avLst/>
          </a:prstGeom>
        </p:spPr>
        <p:txBody>
          <a:bodyPr/>
          <a:lstStyle/>
          <a:p>
            <a:pPr algn="ctr">
              <a:defRPr sz="4000"/>
            </a:pPr>
            <a:r>
              <a:t>Analisis de los Impedimentos a la Vivienda Justa (AI)</a:t>
            </a:r>
          </a:p>
        </p:txBody>
      </p:sp>
      <p:sp>
        <p:nvSpPr>
          <p:cNvPr id="397" name="Slide Number Placeholder 5"/>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
        <p:nvSpPr>
          <p:cNvPr id="398" name="Rectangle 6"/>
          <p:cNvSpPr txBox="1"/>
          <p:nvPr/>
        </p:nvSpPr>
        <p:spPr>
          <a:xfrm>
            <a:off x="556895" y="1973263"/>
            <a:ext cx="8084185" cy="4494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FFFFFF"/>
                </a:solidFill>
                <a:latin typeface="+mn-lt"/>
                <a:ea typeface="+mn-ea"/>
                <a:cs typeface="+mn-cs"/>
                <a:sym typeface="Arial"/>
              </a:defRPr>
            </a:pPr>
            <a:endParaRPr/>
          </a:p>
          <a:p>
            <a:pPr>
              <a:defRPr sz="2400">
                <a:solidFill>
                  <a:srgbClr val="FFFFFF"/>
                </a:solidFill>
                <a:latin typeface="+mn-lt"/>
                <a:ea typeface="+mn-ea"/>
                <a:cs typeface="+mn-cs"/>
                <a:sym typeface="Arial"/>
              </a:defRPr>
            </a:pPr>
            <a:r>
              <a:t>En el año fiscal federal 2020, el Condado de Nassau presentó un nuevo Análisis de Impedimentos junto con el Plan Consolidado de cinco años. </a:t>
            </a:r>
          </a:p>
          <a:p>
            <a:pPr>
              <a:defRPr sz="2400">
                <a:solidFill>
                  <a:srgbClr val="FFFFFF"/>
                </a:solidFill>
                <a:latin typeface="+mn-lt"/>
                <a:ea typeface="+mn-ea"/>
                <a:cs typeface="+mn-cs"/>
                <a:sym typeface="Arial"/>
              </a:defRPr>
            </a:pPr>
            <a:endParaRPr/>
          </a:p>
          <a:p>
            <a:pPr>
              <a:defRPr sz="2400">
                <a:solidFill>
                  <a:srgbClr val="FFFFFF"/>
                </a:solidFill>
                <a:latin typeface="+mn-lt"/>
                <a:ea typeface="+mn-ea"/>
                <a:cs typeface="+mn-cs"/>
                <a:sym typeface="Arial"/>
              </a:defRPr>
            </a:pPr>
            <a:r>
              <a:t>En dicho análisis se identifican nueve impedimentos a la elección de vivienda justa en el Condado y se describen los pasos que se están tomando para sortear los obstáculos. </a:t>
            </a:r>
          </a:p>
          <a:p>
            <a:pPr>
              <a:defRPr sz="2400">
                <a:solidFill>
                  <a:srgbClr val="FFFFFF"/>
                </a:solidFill>
                <a:latin typeface="+mn-lt"/>
                <a:ea typeface="+mn-ea"/>
                <a:cs typeface="+mn-cs"/>
                <a:sym typeface="Arial"/>
              </a:defRPr>
            </a:pPr>
            <a:endParaRPr/>
          </a:p>
          <a:p>
            <a:pPr algn="ctr">
              <a:defRPr sz="2400">
                <a:solidFill>
                  <a:srgbClr val="FFFFFF"/>
                </a:solidFill>
                <a:latin typeface="+mn-lt"/>
                <a:ea typeface="+mn-ea"/>
                <a:cs typeface="+mn-cs"/>
                <a:sym typeface="Arial"/>
              </a:defRPr>
            </a:pPr>
            <a:r>
              <a:t>El AI completo se encuentra disponible</a:t>
            </a:r>
          </a:p>
          <a:p>
            <a:pPr algn="ctr">
              <a:defRPr sz="2400">
                <a:solidFill>
                  <a:srgbClr val="FFFFFF"/>
                </a:solidFill>
                <a:latin typeface="+mn-lt"/>
                <a:ea typeface="+mn-ea"/>
                <a:cs typeface="+mn-cs"/>
                <a:sym typeface="Arial"/>
              </a:defRPr>
            </a:pPr>
            <a:r>
              <a:t>en el sitio web de OCD</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Rectangle 2"/>
          <p:cNvSpPr txBox="1">
            <a:spLocks noGrp="1"/>
          </p:cNvSpPr>
          <p:nvPr>
            <p:ph type="title"/>
          </p:nvPr>
        </p:nvSpPr>
        <p:spPr>
          <a:xfrm>
            <a:off x="1066800" y="304800"/>
            <a:ext cx="7124700" cy="923925"/>
          </a:xfrm>
          <a:prstGeom prst="rect">
            <a:avLst/>
          </a:prstGeom>
        </p:spPr>
        <p:txBody>
          <a:bodyPr/>
          <a:lstStyle>
            <a:lvl1pPr algn="ctr">
              <a:defRPr sz="4800" b="1">
                <a:effectLst>
                  <a:outerShdw blurRad="38100" dist="38100" dir="2700000" rotWithShape="0">
                    <a:srgbClr val="000000">
                      <a:alpha val="43137"/>
                    </a:srgbClr>
                  </a:outerShdw>
                </a:effectLst>
              </a:defRPr>
            </a:lvl1pPr>
          </a:lstStyle>
          <a:p>
            <a:r>
              <a:t>Vivienda Justa</a:t>
            </a:r>
          </a:p>
        </p:txBody>
      </p:sp>
      <p:sp>
        <p:nvSpPr>
          <p:cNvPr id="401" name="Rectangle 3"/>
          <p:cNvSpPr txBox="1">
            <a:spLocks noGrp="1"/>
          </p:cNvSpPr>
          <p:nvPr>
            <p:ph type="body" sz="half" idx="1"/>
          </p:nvPr>
        </p:nvSpPr>
        <p:spPr>
          <a:xfrm>
            <a:off x="609600" y="1828800"/>
            <a:ext cx="7924800" cy="2438400"/>
          </a:xfrm>
          <a:prstGeom prst="rect">
            <a:avLst/>
          </a:prstGeom>
        </p:spPr>
        <p:txBody>
          <a:bodyPr/>
          <a:lstStyle/>
          <a:p>
            <a:pPr marL="0" indent="0" algn="ctr">
              <a:buSzTx/>
              <a:buFont typeface="Wingdings 2"/>
              <a:buNone/>
              <a:defRPr sz="2300"/>
            </a:pPr>
            <a:r>
              <a:t>Los formularios de solicitud de financiamiento</a:t>
            </a:r>
          </a:p>
          <a:p>
            <a:pPr marL="0" indent="0" algn="ctr">
              <a:buSzTx/>
              <a:buFont typeface="Wingdings 2"/>
              <a:buNone/>
              <a:defRPr sz="2300"/>
            </a:pPr>
            <a:r>
              <a:t>de CDBG, HOME &amp; ESG</a:t>
            </a:r>
          </a:p>
          <a:p>
            <a:pPr marL="0" indent="0" algn="ctr">
              <a:buSzTx/>
              <a:buFont typeface="Wingdings 2"/>
              <a:buNone/>
              <a:defRPr sz="2300"/>
            </a:pPr>
            <a:r>
              <a:t>están diseñados para juntar información relacionada con las Medidas Adicionales de Vivienda Justa</a:t>
            </a:r>
          </a:p>
        </p:txBody>
      </p:sp>
      <p:sp>
        <p:nvSpPr>
          <p:cNvPr id="402"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Rectangle 2"/>
          <p:cNvSpPr txBox="1">
            <a:spLocks noGrp="1"/>
          </p:cNvSpPr>
          <p:nvPr>
            <p:ph type="title"/>
          </p:nvPr>
        </p:nvSpPr>
        <p:spPr>
          <a:xfrm>
            <a:off x="1066800" y="127000"/>
            <a:ext cx="7124700" cy="923925"/>
          </a:xfrm>
          <a:prstGeom prst="rect">
            <a:avLst/>
          </a:prstGeom>
        </p:spPr>
        <p:txBody>
          <a:bodyPr/>
          <a:lstStyle>
            <a:lvl1pPr algn="ctr">
              <a:defRPr sz="4800" b="1">
                <a:effectLst>
                  <a:outerShdw blurRad="38100" dist="38100" dir="2700000" rotWithShape="0">
                    <a:srgbClr val="000000">
                      <a:alpha val="43137"/>
                    </a:srgbClr>
                  </a:outerShdw>
                </a:effectLst>
              </a:defRPr>
            </a:lvl1pPr>
          </a:lstStyle>
          <a:p>
            <a:r>
              <a:t>Vivienda Justa</a:t>
            </a:r>
          </a:p>
        </p:txBody>
      </p:sp>
      <p:sp>
        <p:nvSpPr>
          <p:cNvPr id="405" name="Rectangle 3"/>
          <p:cNvSpPr txBox="1">
            <a:spLocks noGrp="1"/>
          </p:cNvSpPr>
          <p:nvPr>
            <p:ph type="body" idx="1"/>
          </p:nvPr>
        </p:nvSpPr>
        <p:spPr>
          <a:xfrm>
            <a:off x="609600" y="1803400"/>
            <a:ext cx="7675535" cy="4419600"/>
          </a:xfrm>
          <a:prstGeom prst="rect">
            <a:avLst/>
          </a:prstGeom>
        </p:spPr>
        <p:txBody>
          <a:bodyPr/>
          <a:lstStyle/>
          <a:p>
            <a:pPr marL="448055" indent="-448055" defTabSz="448055">
              <a:spcBef>
                <a:spcPts val="1100"/>
              </a:spcBef>
              <a:buAutoNum type="arabicPeriod"/>
              <a:defRPr sz="1666" b="1"/>
            </a:pPr>
            <a:r>
              <a:t>¿Apoya y promueve las comunidades integradas y mejora los patrones de vida integrada? </a:t>
            </a:r>
          </a:p>
          <a:p>
            <a:pPr marL="448055" indent="-448055" defTabSz="448055">
              <a:spcBef>
                <a:spcPts val="1100"/>
              </a:spcBef>
              <a:buAutoNum type="arabicPeriod"/>
              <a:defRPr sz="1666" b="1"/>
            </a:pPr>
            <a:r>
              <a:t>¿Reduce las áreas de pobreza que tienen concentraciones raciales y étnicas? </a:t>
            </a:r>
          </a:p>
          <a:p>
            <a:pPr marL="448055" indent="-448055" defTabSz="448055">
              <a:spcBef>
                <a:spcPts val="1100"/>
              </a:spcBef>
              <a:buAutoNum type="arabicPeriod"/>
              <a:defRPr sz="1666" b="1"/>
            </a:pPr>
            <a:r>
              <a:t>¿Responde a las necesidades desproporcionadas ya identificadas de las personas amparadas por la Ley de Vivienda Justa? </a:t>
            </a:r>
          </a:p>
          <a:p>
            <a:pPr marL="448055" indent="-448055" defTabSz="448055">
              <a:spcBef>
                <a:spcPts val="1100"/>
              </a:spcBef>
              <a:buAutoNum type="arabicPeriod"/>
              <a:defRPr sz="1666" b="1"/>
            </a:pPr>
            <a:r>
              <a:t>¿Promueve y mantiene el cumplimiento con las leyes de derechos civiles y vivienda justa? </a:t>
            </a:r>
          </a:p>
          <a:p>
            <a:pPr marL="448055" indent="-448055" defTabSz="448055">
              <a:spcBef>
                <a:spcPts val="1100"/>
              </a:spcBef>
              <a:buAutoNum type="arabicPeriod"/>
              <a:defRPr sz="1666" b="1"/>
            </a:pPr>
            <a:r>
              <a:t>¿Aborda las disparidades en el acceso a recursos comunitarios clave que puedan proveer mayor movilidad y acceso a bienes vitales incluyendo oportunidades económicas, empleo, salud, transporte y educación de buena calidad? </a:t>
            </a:r>
          </a:p>
        </p:txBody>
      </p:sp>
      <p:sp>
        <p:nvSpPr>
          <p:cNvPr id="406" name="Slide Number Placeholder 2"/>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sp>
        <p:nvSpPr>
          <p:cNvPr id="407" name="TextBox 1"/>
          <p:cNvSpPr txBox="1"/>
          <p:nvPr/>
        </p:nvSpPr>
        <p:spPr>
          <a:xfrm>
            <a:off x="1036319" y="1003300"/>
            <a:ext cx="6080761"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FFFFFF"/>
                </a:solidFill>
              </a:defRPr>
            </a:lvl1pPr>
          </a:lstStyle>
          <a:p>
            <a:r>
              <a:t>Preguntas de la Solicitud</a:t>
            </a:r>
          </a:p>
        </p:txBody>
      </p:sp>
      <p:sp>
        <p:nvSpPr>
          <p:cNvPr id="408" name="TextBox 5"/>
          <p:cNvSpPr txBox="1"/>
          <p:nvPr/>
        </p:nvSpPr>
        <p:spPr>
          <a:xfrm>
            <a:off x="1036319" y="1382712"/>
            <a:ext cx="539496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FFFFFF"/>
                </a:solidFill>
              </a:defRPr>
            </a:lvl1pPr>
          </a:lstStyle>
          <a:p>
            <a:r>
              <a:t>La actividad propuesta…</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Rectangle 2"/>
          <p:cNvSpPr txBox="1">
            <a:spLocks noGrp="1"/>
          </p:cNvSpPr>
          <p:nvPr>
            <p:ph type="title"/>
          </p:nvPr>
        </p:nvSpPr>
        <p:spPr>
          <a:xfrm>
            <a:off x="971550" y="0"/>
            <a:ext cx="7124700" cy="923925"/>
          </a:xfrm>
          <a:prstGeom prst="rect">
            <a:avLst/>
          </a:prstGeom>
        </p:spPr>
        <p:txBody>
          <a:bodyPr/>
          <a:lstStyle/>
          <a:p>
            <a:pPr algn="ctr">
              <a:defRPr sz="4000" b="1">
                <a:effectLst>
                  <a:outerShdw blurRad="38100" dist="38100" dir="2700000" rotWithShape="0">
                    <a:srgbClr val="000000">
                      <a:alpha val="43137"/>
                    </a:srgbClr>
                  </a:outerShdw>
                </a:effectLst>
              </a:defRPr>
            </a:pPr>
            <a:r>
              <a:t>Artículo</a:t>
            </a:r>
            <a:r>
              <a:rPr sz="4800"/>
              <a:t> 3</a:t>
            </a:r>
          </a:p>
        </p:txBody>
      </p:sp>
      <p:sp>
        <p:nvSpPr>
          <p:cNvPr id="411" name="Rectangle 3"/>
          <p:cNvSpPr txBox="1">
            <a:spLocks noGrp="1"/>
          </p:cNvSpPr>
          <p:nvPr>
            <p:ph type="body" idx="1"/>
          </p:nvPr>
        </p:nvSpPr>
        <p:spPr>
          <a:xfrm>
            <a:off x="381000" y="1179163"/>
            <a:ext cx="8305800" cy="4499674"/>
          </a:xfrm>
          <a:prstGeom prst="rect">
            <a:avLst/>
          </a:prstGeom>
        </p:spPr>
        <p:txBody>
          <a:bodyPr/>
          <a:lstStyle/>
          <a:p>
            <a:pPr marL="342900" lvl="2" indent="-342900">
              <a:lnSpc>
                <a:spcPct val="90000"/>
              </a:lnSpc>
              <a:buClr>
                <a:srgbClr val="FFC000"/>
              </a:buClr>
              <a:buChar char="◆"/>
            </a:pPr>
            <a:r>
              <a:t>El Articulo 3 de la Ley de Desarrollo Urbano y Vivienda de 1968 requiere que se otorgue en la mayor medida posible oportunidades de capacitación y empleo a personas de bajos y muy bajos recursos que residan en el área del proyecto, y  que se otorguen contratos de trabajo relacionados con el proyecto por asuntos comerciales que brinden oportunidades económicas para personas de bajos y muy bajos ingresos que residan en el área del proyecto.</a:t>
            </a:r>
            <a:endParaRPr sz="1400"/>
          </a:p>
          <a:p>
            <a:pPr marL="0" lvl="2" indent="0">
              <a:lnSpc>
                <a:spcPct val="90000"/>
              </a:lnSpc>
              <a:buSzTx/>
              <a:buFont typeface="Wingdings 2"/>
              <a:buNone/>
            </a:pPr>
            <a:r>
              <a:t>El artículo 3 se aplica a:</a:t>
            </a:r>
            <a:endParaRPr sz="1400"/>
          </a:p>
          <a:p>
            <a:pPr marL="0" lvl="2" indent="0">
              <a:lnSpc>
                <a:spcPct val="90000"/>
              </a:lnSpc>
              <a:buSzTx/>
              <a:buFont typeface="Wingdings 2"/>
              <a:buNone/>
            </a:pPr>
            <a:r>
              <a:rPr>
                <a:latin typeface="+mj-lt"/>
                <a:ea typeface="+mj-ea"/>
                <a:cs typeface="+mj-cs"/>
                <a:sym typeface="Helvetica"/>
              </a:rPr>
              <a:t>❖	</a:t>
            </a:r>
            <a:r>
              <a:t>Proyectos por los cuales la parte de HUD del costo del Proyecto excede $200.000; y  </a:t>
            </a:r>
            <a:endParaRPr sz="1400"/>
          </a:p>
          <a:p>
            <a:pPr marL="0" lvl="2" indent="0">
              <a:lnSpc>
                <a:spcPct val="90000"/>
              </a:lnSpc>
              <a:buSzTx/>
              <a:buFont typeface="Wingdings 2"/>
              <a:buNone/>
            </a:pPr>
            <a:r>
              <a:rPr>
                <a:latin typeface="+mj-lt"/>
                <a:ea typeface="+mj-ea"/>
                <a:cs typeface="+mj-cs"/>
                <a:sym typeface="Helvetica"/>
              </a:rPr>
              <a:t>❖	</a:t>
            </a:r>
            <a:r>
              <a:t>Contractos y subcontratos adquiridos por proyectos por los cuales la parte de HUD o los costos del Proyecto excede $200,000 </a:t>
            </a:r>
            <a:endParaRPr sz="1400"/>
          </a:p>
          <a:p>
            <a:pPr marL="0" lvl="2" indent="0">
              <a:lnSpc>
                <a:spcPct val="90000"/>
              </a:lnSpc>
              <a:buSzTx/>
              <a:buFont typeface="Wingdings 2"/>
              <a:buNone/>
            </a:pPr>
            <a:r>
              <a:rPr>
                <a:latin typeface="+mj-lt"/>
                <a:ea typeface="+mj-ea"/>
                <a:cs typeface="+mj-cs"/>
                <a:sym typeface="Helvetica"/>
              </a:rPr>
              <a:t>❖	</a:t>
            </a:r>
            <a:r>
              <a:t>Destinatarios cuyos proyectos no se ajustan al articulo 3 son persuadidos a cumplir con requisitos preferenciales del articulo 3.</a:t>
            </a:r>
          </a:p>
        </p:txBody>
      </p:sp>
      <p:sp>
        <p:nvSpPr>
          <p:cNvPr id="412"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Rectangle 2"/>
          <p:cNvSpPr txBox="1">
            <a:spLocks noGrp="1"/>
          </p:cNvSpPr>
          <p:nvPr>
            <p:ph type="title"/>
          </p:nvPr>
        </p:nvSpPr>
        <p:spPr>
          <a:xfrm>
            <a:off x="685800" y="676275"/>
            <a:ext cx="7448550" cy="923925"/>
          </a:xfrm>
          <a:prstGeom prst="rect">
            <a:avLst/>
          </a:prstGeom>
        </p:spPr>
        <p:txBody>
          <a:bodyPr/>
          <a:lstStyle>
            <a:lvl1pPr>
              <a:defRPr sz="3600" b="1">
                <a:effectLst>
                  <a:outerShdw blurRad="38100" dist="38100" dir="2700000" rotWithShape="0">
                    <a:srgbClr val="000000">
                      <a:alpha val="43137"/>
                    </a:srgbClr>
                  </a:outerShdw>
                </a:effectLst>
              </a:defRPr>
            </a:lvl1pPr>
          </a:lstStyle>
          <a:p>
            <a:r>
              <a:t>Otros Requisitos Federales</a:t>
            </a:r>
          </a:p>
        </p:txBody>
      </p:sp>
      <p:sp>
        <p:nvSpPr>
          <p:cNvPr id="415" name="Rectangle 3"/>
          <p:cNvSpPr txBox="1">
            <a:spLocks noGrp="1"/>
          </p:cNvSpPr>
          <p:nvPr>
            <p:ph type="body" idx="1"/>
          </p:nvPr>
        </p:nvSpPr>
        <p:spPr>
          <a:xfrm>
            <a:off x="381000" y="1752600"/>
            <a:ext cx="8305800" cy="4419600"/>
          </a:xfrm>
          <a:prstGeom prst="rect">
            <a:avLst/>
          </a:prstGeom>
        </p:spPr>
        <p:txBody>
          <a:bodyPr/>
          <a:lstStyle/>
          <a:p>
            <a:pPr marL="342900" lvl="2" indent="-342900">
              <a:lnSpc>
                <a:spcPct val="150000"/>
              </a:lnSpc>
              <a:buClr>
                <a:srgbClr val="FFC000"/>
              </a:buClr>
              <a:buChar char="◆"/>
              <a:defRPr sz="2200"/>
            </a:pPr>
            <a:r>
              <a:t> </a:t>
            </a:r>
            <a:r>
              <a:rPr sz="2400"/>
              <a:t>Ley Nacional de Políticas Ambientales (NEPA)</a:t>
            </a:r>
            <a:endParaRPr sz="1400"/>
          </a:p>
          <a:p>
            <a:pPr marL="342900" lvl="2" indent="-342900">
              <a:lnSpc>
                <a:spcPct val="150000"/>
              </a:lnSpc>
              <a:buClr>
                <a:srgbClr val="FFC000"/>
              </a:buClr>
              <a:buChar char="◆"/>
              <a:defRPr sz="2400"/>
            </a:pPr>
            <a:r>
              <a:t> Tasa de Salarios Davis-Bacon</a:t>
            </a:r>
            <a:endParaRPr sz="1400"/>
          </a:p>
          <a:p>
            <a:pPr marL="342900" lvl="2" indent="-342900">
              <a:lnSpc>
                <a:spcPct val="150000"/>
              </a:lnSpc>
              <a:buClr>
                <a:srgbClr val="FFC000"/>
              </a:buClr>
              <a:buChar char="◆"/>
              <a:defRPr sz="2400"/>
            </a:pPr>
            <a:r>
              <a:t>Ley Uniforme de Asistencia con la Reubicación y Adquisición de Bienes Raíces. </a:t>
            </a:r>
          </a:p>
          <a:p>
            <a:pPr marL="342900" lvl="2" indent="-342900">
              <a:lnSpc>
                <a:spcPct val="150000"/>
              </a:lnSpc>
              <a:buClr>
                <a:srgbClr val="FFC000"/>
              </a:buClr>
              <a:buChar char="◆"/>
              <a:defRPr sz="2400"/>
            </a:pPr>
            <a:r>
              <a:t>Regulaciones de HUD con respecto a la Pintura en Base a Plomo.</a:t>
            </a:r>
            <a:endParaRPr sz="1400"/>
          </a:p>
        </p:txBody>
      </p:sp>
      <p:sp>
        <p:nvSpPr>
          <p:cNvPr id="416"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Rectangle 2"/>
          <p:cNvSpPr txBox="1">
            <a:spLocks noGrp="1"/>
          </p:cNvSpPr>
          <p:nvPr>
            <p:ph type="title"/>
          </p:nvPr>
        </p:nvSpPr>
        <p:spPr>
          <a:xfrm>
            <a:off x="228600" y="381000"/>
            <a:ext cx="8686800" cy="923925"/>
          </a:xfrm>
          <a:prstGeom prst="rect">
            <a:avLst/>
          </a:prstGeom>
        </p:spPr>
        <p:txBody>
          <a:bodyPr/>
          <a:lstStyle/>
          <a:p>
            <a:pPr algn="ctr" defTabSz="388620">
              <a:defRPr sz="2720" b="1">
                <a:effectLst>
                  <a:outerShdw blurRad="32385" dist="32385" dir="2700000" rotWithShape="0">
                    <a:srgbClr val="000000">
                      <a:alpha val="43137"/>
                    </a:srgbClr>
                  </a:outerShdw>
                </a:effectLst>
              </a:defRPr>
            </a:pPr>
            <a:r>
              <a:t>Proceso de Solicitud</a:t>
            </a:r>
          </a:p>
          <a:p>
            <a:pPr algn="ctr" defTabSz="388620">
              <a:defRPr sz="2720" b="1">
                <a:effectLst>
                  <a:outerShdw blurRad="32385" dist="32385" dir="2700000" rotWithShape="0">
                    <a:srgbClr val="000000">
                      <a:alpha val="43137"/>
                    </a:srgbClr>
                  </a:outerShdw>
                </a:effectLst>
              </a:defRPr>
            </a:pPr>
            <a:r>
              <a:t>para el Año Fiscal 2024</a:t>
            </a:r>
          </a:p>
        </p:txBody>
      </p:sp>
      <p:sp>
        <p:nvSpPr>
          <p:cNvPr id="419" name="Rectangle 3"/>
          <p:cNvSpPr txBox="1">
            <a:spLocks noGrp="1"/>
          </p:cNvSpPr>
          <p:nvPr>
            <p:ph type="body" idx="1"/>
          </p:nvPr>
        </p:nvSpPr>
        <p:spPr>
          <a:xfrm>
            <a:off x="336087" y="1556381"/>
            <a:ext cx="8153401" cy="4454941"/>
          </a:xfrm>
          <a:prstGeom prst="rect">
            <a:avLst/>
          </a:prstGeom>
        </p:spPr>
        <p:txBody>
          <a:bodyPr/>
          <a:lstStyle/>
          <a:p>
            <a:pPr marL="274320" indent="-274320" algn="ctr" defTabSz="365760">
              <a:spcBef>
                <a:spcPts val="400"/>
              </a:spcBef>
              <a:buSzTx/>
              <a:buFont typeface="Wingdings 2"/>
              <a:buNone/>
              <a:defRPr sz="1920"/>
            </a:pPr>
            <a:endParaRPr dirty="0"/>
          </a:p>
          <a:p>
            <a:pPr marL="274320" indent="-274320" algn="ctr" defTabSz="365760">
              <a:spcBef>
                <a:spcPts val="400"/>
              </a:spcBef>
              <a:buSzTx/>
              <a:buFont typeface="Wingdings 2"/>
              <a:buNone/>
              <a:defRPr sz="1920"/>
            </a:pPr>
            <a:r>
              <a:rPr dirty="0"/>
              <a:t>La </a:t>
            </a:r>
            <a:r>
              <a:rPr dirty="0" err="1"/>
              <a:t>Oficina</a:t>
            </a:r>
            <a:r>
              <a:rPr dirty="0"/>
              <a:t> de Desarrollo </a:t>
            </a:r>
            <a:r>
              <a:rPr dirty="0" err="1"/>
              <a:t>Comunitario</a:t>
            </a:r>
            <a:r>
              <a:rPr dirty="0"/>
              <a:t> del </a:t>
            </a:r>
            <a:r>
              <a:rPr dirty="0" err="1"/>
              <a:t>Condado</a:t>
            </a:r>
            <a:r>
              <a:rPr dirty="0"/>
              <a:t> de Nassau</a:t>
            </a:r>
          </a:p>
          <a:p>
            <a:pPr marL="274320" indent="-274320" algn="ctr" defTabSz="365760">
              <a:spcBef>
                <a:spcPts val="400"/>
              </a:spcBef>
              <a:buSzTx/>
              <a:buFont typeface="Wingdings 2"/>
              <a:buNone/>
              <a:defRPr sz="1920"/>
            </a:pPr>
            <a:r>
              <a:rPr dirty="0"/>
              <a:t>ha </a:t>
            </a:r>
            <a:r>
              <a:rPr dirty="0" err="1"/>
              <a:t>adoptado</a:t>
            </a:r>
            <a:r>
              <a:rPr dirty="0"/>
              <a:t> un </a:t>
            </a:r>
            <a:r>
              <a:rPr dirty="0" err="1"/>
              <a:t>proceso</a:t>
            </a:r>
            <a:r>
              <a:rPr dirty="0"/>
              <a:t> de </a:t>
            </a:r>
            <a:r>
              <a:rPr dirty="0" err="1"/>
              <a:t>solicitud</a:t>
            </a:r>
            <a:r>
              <a:rPr dirty="0"/>
              <a:t> </a:t>
            </a:r>
            <a:r>
              <a:rPr dirty="0" err="1"/>
              <a:t>en</a:t>
            </a:r>
            <a:r>
              <a:rPr dirty="0"/>
              <a:t> </a:t>
            </a:r>
            <a:r>
              <a:rPr dirty="0" err="1"/>
              <a:t>línea</a:t>
            </a:r>
            <a:r>
              <a:rPr dirty="0"/>
              <a:t> </a:t>
            </a:r>
            <a:r>
              <a:rPr dirty="0" err="1"/>
              <a:t>organizado</a:t>
            </a:r>
            <a:r>
              <a:rPr dirty="0"/>
              <a:t> </a:t>
            </a:r>
            <a:r>
              <a:rPr dirty="0" err="1"/>
              <a:t>por</a:t>
            </a:r>
            <a:endParaRPr dirty="0"/>
          </a:p>
          <a:p>
            <a:pPr marL="274320" indent="-274320" algn="ctr" defTabSz="365760">
              <a:spcBef>
                <a:spcPts val="400"/>
              </a:spcBef>
              <a:buSzTx/>
              <a:buFont typeface="Wingdings 2"/>
              <a:buNone/>
              <a:defRPr sz="1920"/>
            </a:pPr>
            <a:endParaRPr dirty="0"/>
          </a:p>
          <a:p>
            <a:pPr marL="274320" indent="-274320" algn="ctr" defTabSz="365760">
              <a:spcBef>
                <a:spcPts val="400"/>
              </a:spcBef>
              <a:buSzTx/>
              <a:buFont typeface="Wingdings 2"/>
              <a:buNone/>
              <a:defRPr sz="2240"/>
            </a:pPr>
            <a:endParaRPr dirty="0"/>
          </a:p>
          <a:p>
            <a:pPr marL="274320" indent="-274320" algn="ctr" defTabSz="365760">
              <a:spcBef>
                <a:spcPts val="400"/>
              </a:spcBef>
              <a:buSzTx/>
              <a:buFont typeface="Wingdings 2"/>
              <a:buNone/>
              <a:defRPr sz="1120"/>
            </a:pPr>
            <a:endParaRPr dirty="0"/>
          </a:p>
          <a:p>
            <a:pPr marL="274320" indent="-274320" algn="ctr" defTabSz="365760">
              <a:spcBef>
                <a:spcPts val="400"/>
              </a:spcBef>
              <a:buSzTx/>
              <a:buFont typeface="Wingdings 2"/>
              <a:buNone/>
              <a:defRPr sz="1120"/>
            </a:pPr>
            <a:endParaRPr dirty="0"/>
          </a:p>
          <a:p>
            <a:pPr marL="274320" indent="-274320" algn="ctr" defTabSz="365760">
              <a:spcBef>
                <a:spcPts val="400"/>
              </a:spcBef>
              <a:buSzTx/>
              <a:buFont typeface="Wingdings 2"/>
              <a:buNone/>
              <a:defRPr sz="1600"/>
            </a:pPr>
            <a:r>
              <a:rPr dirty="0"/>
              <a:t>El enlace a las Solicitudes de “Neighborly Grants”</a:t>
            </a:r>
          </a:p>
          <a:p>
            <a:pPr marL="274320" indent="-274320" algn="ctr" defTabSz="365760">
              <a:spcBef>
                <a:spcPts val="400"/>
              </a:spcBef>
              <a:buSzTx/>
              <a:buFont typeface="Wingdings 2"/>
              <a:buNone/>
              <a:defRPr sz="880"/>
            </a:pPr>
            <a:endParaRPr dirty="0"/>
          </a:p>
          <a:p>
            <a:pPr marL="274320" indent="-274320" algn="ctr" defTabSz="365760">
              <a:spcBef>
                <a:spcPts val="400"/>
              </a:spcBef>
              <a:buSzTx/>
              <a:buFont typeface="Wingdings 2"/>
              <a:buNone/>
              <a:defRPr sz="1600"/>
            </a:pPr>
            <a:r>
              <a:rPr dirty="0"/>
              <a:t>SE ESPERA QUE ESTE DISPONIBLE EL </a:t>
            </a:r>
            <a:r>
              <a:t>DIA </a:t>
            </a:r>
            <a:r>
              <a:rPr lang="en-US"/>
              <a:t>MIERCOLES 24 DE ENERO</a:t>
            </a:r>
            <a:endParaRPr dirty="0"/>
          </a:p>
          <a:p>
            <a:pPr marL="274320" indent="-274320" algn="ctr" defTabSz="365760">
              <a:spcBef>
                <a:spcPts val="400"/>
              </a:spcBef>
              <a:buSzTx/>
              <a:buFont typeface="Wingdings 2"/>
              <a:buNone/>
              <a:defRPr sz="1600"/>
            </a:pPr>
            <a:r>
              <a:rPr dirty="0"/>
              <a:t>EN EL SITIO WEB DE OCD:</a:t>
            </a:r>
          </a:p>
          <a:p>
            <a:pPr marL="274320" indent="-274320" algn="ctr" defTabSz="365760">
              <a:spcBef>
                <a:spcPts val="400"/>
              </a:spcBef>
              <a:buSzTx/>
              <a:buFont typeface="Wingdings 2"/>
              <a:buNone/>
              <a:defRPr sz="1440">
                <a:solidFill>
                  <a:srgbClr val="FFFF00"/>
                </a:solidFill>
              </a:defRPr>
            </a:pPr>
            <a:r>
              <a:rPr dirty="0"/>
              <a:t>https://www.nassaucountyny.gov/1524/Community-Development</a:t>
            </a:r>
          </a:p>
          <a:p>
            <a:pPr marL="274320" indent="-274320" algn="ctr" defTabSz="365760">
              <a:spcBef>
                <a:spcPts val="400"/>
              </a:spcBef>
              <a:buSzTx/>
              <a:buFont typeface="Wingdings 2"/>
              <a:buNone/>
              <a:defRPr sz="800"/>
            </a:pPr>
            <a:endParaRPr dirty="0"/>
          </a:p>
          <a:p>
            <a:pPr marL="274320" indent="-274320" algn="ctr" defTabSz="365760">
              <a:spcBef>
                <a:spcPts val="400"/>
              </a:spcBef>
              <a:buSzTx/>
              <a:buFont typeface="Wingdings 2"/>
              <a:buNone/>
              <a:defRPr sz="1600"/>
            </a:pPr>
            <a:r>
              <a:rPr dirty="0"/>
              <a:t>Bajo </a:t>
            </a:r>
            <a:r>
              <a:rPr dirty="0" err="1"/>
              <a:t>el</a:t>
            </a:r>
            <a:r>
              <a:rPr dirty="0"/>
              <a:t> </a:t>
            </a:r>
            <a:r>
              <a:rPr dirty="0" err="1"/>
              <a:t>título</a:t>
            </a:r>
            <a:r>
              <a:rPr dirty="0"/>
              <a:t> “Spotlight”</a:t>
            </a:r>
          </a:p>
        </p:txBody>
      </p:sp>
      <p:sp>
        <p:nvSpPr>
          <p:cNvPr id="420"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48</a:t>
            </a:fld>
            <a:endParaRPr/>
          </a:p>
        </p:txBody>
      </p:sp>
      <p:pic>
        <p:nvPicPr>
          <p:cNvPr id="421" name="Imagen 2" descr="Imagen 2"/>
          <p:cNvPicPr>
            <a:picLocks noChangeAspect="1"/>
          </p:cNvPicPr>
          <p:nvPr/>
        </p:nvPicPr>
        <p:blipFill>
          <a:blip r:embed="rId2"/>
          <a:stretch>
            <a:fillRect/>
          </a:stretch>
        </p:blipFill>
        <p:spPr>
          <a:xfrm>
            <a:off x="2922814" y="2895600"/>
            <a:ext cx="3298372" cy="914400"/>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Rectangle 2"/>
          <p:cNvSpPr txBox="1">
            <a:spLocks noGrp="1"/>
          </p:cNvSpPr>
          <p:nvPr>
            <p:ph type="title"/>
          </p:nvPr>
        </p:nvSpPr>
        <p:spPr>
          <a:xfrm>
            <a:off x="304800" y="228600"/>
            <a:ext cx="8534400" cy="1371601"/>
          </a:xfrm>
          <a:prstGeom prst="rect">
            <a:avLst/>
          </a:prstGeom>
        </p:spPr>
        <p:txBody>
          <a:bodyPr/>
          <a:lstStyle>
            <a:lvl1pPr>
              <a:defRPr b="1">
                <a:effectLst>
                  <a:outerShdw blurRad="38100" dist="38100" dir="2700000" rotWithShape="0">
                    <a:srgbClr val="000000">
                      <a:alpha val="43137"/>
                    </a:srgbClr>
                  </a:outerShdw>
                </a:effectLst>
              </a:defRPr>
            </a:lvl1pPr>
          </a:lstStyle>
          <a:p>
            <a:r>
              <a:t>Cronología de las Actividades y Objetivos de Finalización</a:t>
            </a:r>
          </a:p>
        </p:txBody>
      </p:sp>
      <p:sp>
        <p:nvSpPr>
          <p:cNvPr id="424" name="Rectangle 3"/>
          <p:cNvSpPr txBox="1">
            <a:spLocks noGrp="1"/>
          </p:cNvSpPr>
          <p:nvPr>
            <p:ph type="body" idx="1"/>
          </p:nvPr>
        </p:nvSpPr>
        <p:spPr>
          <a:xfrm>
            <a:off x="214828" y="1238326"/>
            <a:ext cx="8382001" cy="4411664"/>
          </a:xfrm>
          <a:prstGeom prst="rect">
            <a:avLst/>
          </a:prstGeom>
        </p:spPr>
        <p:txBody>
          <a:bodyPr/>
          <a:lstStyle/>
          <a:p>
            <a:pPr marL="0" indent="0" defTabSz="438911">
              <a:spcBef>
                <a:spcPts val="500"/>
              </a:spcBef>
              <a:buSzTx/>
              <a:buFont typeface="Wingdings 2"/>
              <a:buNone/>
              <a:defRPr sz="1919" b="1"/>
            </a:pPr>
            <a:endParaRPr/>
          </a:p>
          <a:p>
            <a:pPr marL="0" indent="0" defTabSz="438911">
              <a:spcBef>
                <a:spcPts val="500"/>
              </a:spcBef>
              <a:buSzTx/>
              <a:buFont typeface="Wingdings 2"/>
              <a:buNone/>
              <a:defRPr sz="2304" b="1"/>
            </a:pPr>
            <a:r>
              <a:t>Cronología para Proyectos de Construcción: </a:t>
            </a:r>
          </a:p>
          <a:p>
            <a:pPr marL="0" indent="0" defTabSz="438911">
              <a:spcBef>
                <a:spcPts val="500"/>
              </a:spcBef>
              <a:buSzTx/>
              <a:buFont typeface="Wingdings 2"/>
              <a:buNone/>
              <a:defRPr sz="1919" b="1" u="sng"/>
            </a:pPr>
            <a:endParaRPr/>
          </a:p>
          <a:p>
            <a:pPr marL="0" indent="0" defTabSz="438911">
              <a:spcBef>
                <a:spcPts val="500"/>
              </a:spcBef>
              <a:buSzTx/>
              <a:buFont typeface="Wingdings 2"/>
              <a:buNone/>
              <a:defRPr sz="1919" b="1" u="sng"/>
            </a:pPr>
            <a:r>
              <a:t>Fase</a:t>
            </a:r>
            <a:r>
              <a:rPr u="none"/>
              <a:t>			              	</a:t>
            </a:r>
            <a:r>
              <a:t>Fecha prevista de finalización</a:t>
            </a:r>
            <a:r>
              <a:rPr u="none"/>
              <a:t>	</a:t>
            </a:r>
          </a:p>
          <a:p>
            <a:pPr marL="0" indent="0" defTabSz="438911">
              <a:spcBef>
                <a:spcPts val="500"/>
              </a:spcBef>
              <a:buSzTx/>
              <a:buFont typeface="Wingdings 2"/>
              <a:buNone/>
              <a:defRPr sz="1919" b="1"/>
            </a:pPr>
            <a:r>
              <a:t>Arquitectura/Ingeniería	       	</a:t>
            </a:r>
            <a:r>
              <a:rPr u="sng"/>
              <a:t>MM/AAAA	</a:t>
            </a:r>
          </a:p>
          <a:p>
            <a:pPr marL="0" indent="0" defTabSz="438911">
              <a:spcBef>
                <a:spcPts val="500"/>
              </a:spcBef>
              <a:buSzTx/>
              <a:buFont typeface="Wingdings 2"/>
              <a:buNone/>
              <a:defRPr sz="1919" b="1"/>
            </a:pPr>
            <a:r>
              <a:t>Fase de licitación	                   	</a:t>
            </a:r>
            <a:r>
              <a:rPr u="sng"/>
              <a:t>MM/AAAA	</a:t>
            </a:r>
          </a:p>
          <a:p>
            <a:pPr marL="0" indent="0" defTabSz="438911">
              <a:spcBef>
                <a:spcPts val="500"/>
              </a:spcBef>
              <a:buSzTx/>
              <a:buFont typeface="Wingdings 2"/>
              <a:buNone/>
              <a:defRPr sz="1919" b="1"/>
            </a:pPr>
            <a:r>
              <a:t>Fase de Construcción		       	</a:t>
            </a:r>
            <a:r>
              <a:rPr u="sng"/>
              <a:t>MM/AAAA	</a:t>
            </a:r>
          </a:p>
          <a:p>
            <a:pPr marL="0" indent="0" defTabSz="438911">
              <a:spcBef>
                <a:spcPts val="500"/>
              </a:spcBef>
              <a:buSzTx/>
              <a:buFont typeface="Wingdings 2"/>
              <a:buNone/>
              <a:defRPr sz="1919" b="1"/>
            </a:pPr>
            <a:r>
              <a:t>Fecha de Finalización	             	</a:t>
            </a:r>
            <a:r>
              <a:rPr u="sng"/>
              <a:t>MM/AAAA	</a:t>
            </a:r>
          </a:p>
          <a:p>
            <a:pPr marL="0" indent="0" defTabSz="438911">
              <a:spcBef>
                <a:spcPts val="500"/>
              </a:spcBef>
              <a:buSzTx/>
              <a:buFont typeface="Wingdings 2"/>
              <a:buNone/>
              <a:defRPr sz="1919" b="1"/>
            </a:pPr>
            <a:endParaRPr u="sng"/>
          </a:p>
          <a:p>
            <a:pPr marL="0" indent="0" defTabSz="438911">
              <a:spcBef>
                <a:spcPts val="500"/>
              </a:spcBef>
              <a:buSzTx/>
              <a:buFont typeface="Wingdings 2"/>
              <a:buNone/>
              <a:defRPr sz="1919" b="1"/>
            </a:pPr>
            <a:r>
              <a:t>Toda solicitud que se presente sin esta información</a:t>
            </a:r>
          </a:p>
          <a:p>
            <a:pPr marL="0" indent="0" defTabSz="438911">
              <a:spcBef>
                <a:spcPts val="500"/>
              </a:spcBef>
              <a:buSzTx/>
              <a:buFont typeface="Wingdings 2"/>
              <a:buNone/>
              <a:defRPr sz="1919" b="1"/>
            </a:pPr>
            <a:r>
              <a:t>será devuelta</a:t>
            </a:r>
          </a:p>
        </p:txBody>
      </p:sp>
      <p:sp>
        <p:nvSpPr>
          <p:cNvPr id="425"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lide Number"/>
          <p:cNvSpPr txBox="1">
            <a:spLocks noGrp="1"/>
          </p:cNvSpPr>
          <p:nvPr>
            <p:ph type="sldNum" sz="quarter" idx="2"/>
          </p:nvPr>
        </p:nvSpPr>
        <p:spPr>
          <a:xfrm>
            <a:off x="573087" y="5966001"/>
            <a:ext cx="231277"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5</a:t>
            </a:fld>
            <a:endParaRPr/>
          </a:p>
        </p:txBody>
      </p:sp>
      <p:sp>
        <p:nvSpPr>
          <p:cNvPr id="223" name="Hoy comenzará el proceso de participación pública en el desarrollo de:…"/>
          <p:cNvSpPr txBox="1"/>
          <p:nvPr/>
        </p:nvSpPr>
        <p:spPr>
          <a:xfrm>
            <a:off x="541019" y="3124200"/>
            <a:ext cx="8061961" cy="3102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609600" indent="-609600" algn="ctr">
              <a:defRPr sz="2800">
                <a:solidFill>
                  <a:srgbClr val="FFFFFF"/>
                </a:solidFill>
                <a:latin typeface="+mn-lt"/>
                <a:ea typeface="+mn-ea"/>
                <a:cs typeface="+mn-cs"/>
                <a:sym typeface="Arial"/>
              </a:defRPr>
            </a:pPr>
            <a:r>
              <a:t>Hoy comenzará el proceso de participación pública en el desarrollo de:</a:t>
            </a:r>
          </a:p>
          <a:p>
            <a:pPr marL="609600" indent="-609600" algn="ctr">
              <a:defRPr sz="1200">
                <a:solidFill>
                  <a:srgbClr val="FFFFFF"/>
                </a:solidFill>
                <a:latin typeface="+mn-lt"/>
                <a:ea typeface="+mn-ea"/>
                <a:cs typeface="+mn-cs"/>
                <a:sym typeface="Arial"/>
              </a:defRPr>
            </a:pPr>
            <a:endParaRPr/>
          </a:p>
          <a:p>
            <a:pPr marL="609600" indent="-609600" algn="ctr">
              <a:defRPr sz="2800">
                <a:solidFill>
                  <a:srgbClr val="FFFFFF"/>
                </a:solidFill>
                <a:latin typeface="+mn-lt"/>
                <a:ea typeface="+mn-ea"/>
                <a:cs typeface="+mn-cs"/>
                <a:sym typeface="Arial"/>
              </a:defRPr>
            </a:pPr>
            <a:r>
              <a:t>Plan de Acción Anual para el Año Fiscal 2024</a:t>
            </a:r>
          </a:p>
          <a:p>
            <a:pPr marL="609600" indent="-609600" algn="ctr">
              <a:defRPr sz="2800">
                <a:solidFill>
                  <a:srgbClr val="FFFFFF"/>
                </a:solidFill>
                <a:latin typeface="+mn-lt"/>
                <a:ea typeface="+mn-ea"/>
                <a:cs typeface="+mn-cs"/>
                <a:sym typeface="Arial"/>
              </a:defRPr>
            </a:pPr>
            <a:r>
              <a:t>&amp; el Proceso de Consulta</a:t>
            </a:r>
          </a:p>
          <a:p>
            <a:pPr marL="609600" indent="-609600" algn="ctr">
              <a:defRPr sz="2800">
                <a:solidFill>
                  <a:srgbClr val="FFFFFF"/>
                </a:solidFill>
                <a:latin typeface="+mn-lt"/>
                <a:ea typeface="+mn-ea"/>
                <a:cs typeface="+mn-cs"/>
                <a:sym typeface="Arial"/>
              </a:defRPr>
            </a:pPr>
            <a:r>
              <a:t>para el uso de fondos del Plan de Recuperación Estadounidense HOME</a:t>
            </a:r>
          </a:p>
        </p:txBody>
      </p:sp>
      <p:sp>
        <p:nvSpPr>
          <p:cNvPr id="224" name="AUDIENCIA PUBLICA…"/>
          <p:cNvSpPr txBox="1"/>
          <p:nvPr/>
        </p:nvSpPr>
        <p:spPr>
          <a:xfrm>
            <a:off x="807719" y="381000"/>
            <a:ext cx="7299961" cy="20681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07000"/>
              </a:lnSpc>
              <a:defRPr sz="3200" b="1" u="sng">
                <a:solidFill>
                  <a:srgbClr val="FFFFFF"/>
                </a:solidFill>
                <a:latin typeface="Calibri"/>
                <a:ea typeface="Calibri"/>
                <a:cs typeface="Calibri"/>
                <a:sym typeface="Calibri"/>
              </a:defRPr>
            </a:pPr>
            <a:r>
              <a:t>AUDIENCIA PUBLICA</a:t>
            </a:r>
          </a:p>
          <a:p>
            <a:pPr algn="ctr">
              <a:lnSpc>
                <a:spcPct val="107000"/>
              </a:lnSpc>
              <a:defRPr sz="3200" b="1">
                <a:solidFill>
                  <a:srgbClr val="FFFFFF"/>
                </a:solidFill>
                <a:latin typeface="Calibri"/>
                <a:ea typeface="Calibri"/>
                <a:cs typeface="Calibri"/>
                <a:sym typeface="Calibri"/>
              </a:defRPr>
            </a:pPr>
            <a:r>
              <a:t>Desarrollo Comunitario del Año Fiscal 2024 &amp; Necesidades de Vivienda </a:t>
            </a:r>
            <a:br/>
            <a:r>
              <a:t>&amp; Enmienda Sustancial Del Plan de Acción</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ronología de las Actividades y Objetivos de Finalización"/>
          <p:cNvSpPr txBox="1">
            <a:spLocks noGrp="1"/>
          </p:cNvSpPr>
          <p:nvPr>
            <p:ph type="title" idx="4294967295"/>
          </p:nvPr>
        </p:nvSpPr>
        <p:spPr>
          <a:xfrm>
            <a:off x="1009650" y="676275"/>
            <a:ext cx="7124700" cy="923925"/>
          </a:xfrm>
          <a:prstGeom prst="rect">
            <a:avLst/>
          </a:prstGeom>
        </p:spPr>
        <p:txBody>
          <a:bodyPr>
            <a:normAutofit/>
          </a:bodyPr>
          <a:lstStyle>
            <a:lvl1pPr algn="ctr" defTabSz="388620">
              <a:defRPr sz="2720" b="1"/>
            </a:lvl1pPr>
          </a:lstStyle>
          <a:p>
            <a:r>
              <a:t>Cronología de las Actividades y Objetivos de Finalización</a:t>
            </a:r>
          </a:p>
        </p:txBody>
      </p:sp>
      <p:sp>
        <p:nvSpPr>
          <p:cNvPr id="430" name="Actividades de Servicio Público…"/>
          <p:cNvSpPr txBox="1">
            <a:spLocks noGrp="1"/>
          </p:cNvSpPr>
          <p:nvPr>
            <p:ph type="body" idx="4294967295"/>
          </p:nvPr>
        </p:nvSpPr>
        <p:spPr>
          <a:xfrm>
            <a:off x="762000" y="1806575"/>
            <a:ext cx="7372350" cy="4052888"/>
          </a:xfrm>
          <a:prstGeom prst="rect">
            <a:avLst/>
          </a:prstGeom>
        </p:spPr>
        <p:txBody>
          <a:bodyPr>
            <a:normAutofit/>
          </a:bodyPr>
          <a:lstStyle/>
          <a:p>
            <a:pPr marL="0" indent="0" defTabSz="379475">
              <a:lnSpc>
                <a:spcPct val="90000"/>
              </a:lnSpc>
              <a:spcBef>
                <a:spcPts val="400"/>
              </a:spcBef>
              <a:buSzTx/>
              <a:buFont typeface="Wingdings 2"/>
              <a:buNone/>
              <a:defRPr sz="1411" b="1"/>
            </a:pPr>
            <a:endParaRPr/>
          </a:p>
          <a:p>
            <a:pPr marL="0" indent="0" algn="ctr" defTabSz="379475">
              <a:lnSpc>
                <a:spcPct val="90000"/>
              </a:lnSpc>
              <a:spcBef>
                <a:spcPts val="400"/>
              </a:spcBef>
              <a:buSzTx/>
              <a:buFont typeface="Wingdings 2"/>
              <a:buNone/>
              <a:defRPr sz="1826" b="1"/>
            </a:pPr>
            <a:r>
              <a:t>Actividades de Servicio Público</a:t>
            </a:r>
          </a:p>
          <a:p>
            <a:pPr marL="0" indent="0" algn="ctr" defTabSz="379475">
              <a:lnSpc>
                <a:spcPct val="90000"/>
              </a:lnSpc>
              <a:spcBef>
                <a:spcPts val="400"/>
              </a:spcBef>
              <a:buSzTx/>
              <a:buFont typeface="Wingdings 2"/>
              <a:buNone/>
              <a:defRPr sz="1826" b="1"/>
            </a:pPr>
            <a:endParaRPr/>
          </a:p>
          <a:p>
            <a:pPr marL="0" indent="0" algn="ctr" defTabSz="379475">
              <a:lnSpc>
                <a:spcPct val="90000"/>
              </a:lnSpc>
              <a:spcBef>
                <a:spcPts val="400"/>
              </a:spcBef>
              <a:buSzTx/>
              <a:buFont typeface="Wingdings 2"/>
              <a:buNone/>
              <a:defRPr sz="1826" b="1"/>
            </a:pPr>
            <a:r>
              <a:t>El Calendario de Proyectos para las actividades de Servicio Público será de dos años (1/9/2024 - 31/08/2026)</a:t>
            </a:r>
          </a:p>
          <a:p>
            <a:pPr marL="0" indent="0" algn="ctr" defTabSz="379475">
              <a:lnSpc>
                <a:spcPct val="90000"/>
              </a:lnSpc>
              <a:spcBef>
                <a:spcPts val="400"/>
              </a:spcBef>
              <a:buSzTx/>
              <a:buFont typeface="Wingdings 2"/>
              <a:buNone/>
              <a:defRPr sz="1826" b="1"/>
            </a:pPr>
            <a:endParaRPr/>
          </a:p>
          <a:p>
            <a:pPr marL="0" indent="0" algn="ctr" defTabSz="379475">
              <a:lnSpc>
                <a:spcPct val="90000"/>
              </a:lnSpc>
              <a:spcBef>
                <a:spcPts val="400"/>
              </a:spcBef>
              <a:buSzTx/>
              <a:buFont typeface="Wingdings 2"/>
              <a:buNone/>
              <a:defRPr sz="1826" b="1"/>
            </a:pPr>
            <a:r>
              <a:t>Cualquier saldo del fondo de servicio público que quede después de dos años puede transferirse a otras actividades. *</a:t>
            </a:r>
          </a:p>
          <a:p>
            <a:pPr marL="0" indent="0" algn="ctr" defTabSz="379475">
              <a:lnSpc>
                <a:spcPct val="90000"/>
              </a:lnSpc>
              <a:spcBef>
                <a:spcPts val="400"/>
              </a:spcBef>
              <a:buSzTx/>
              <a:buFont typeface="Wingdings 2"/>
              <a:buNone/>
              <a:defRPr sz="1826" b="1"/>
            </a:pPr>
            <a:endParaRPr/>
          </a:p>
          <a:p>
            <a:pPr marL="0" indent="0" algn="ctr" defTabSz="379475">
              <a:lnSpc>
                <a:spcPct val="90000"/>
              </a:lnSpc>
              <a:spcBef>
                <a:spcPts val="400"/>
              </a:spcBef>
              <a:buSzTx/>
              <a:buFont typeface="Wingdings 2"/>
              <a:buNone/>
              <a:defRPr sz="1826" b="1"/>
            </a:pPr>
            <a:r>
              <a:t>(*Esto puede requerir una modificación del contrato.)</a:t>
            </a:r>
            <a:endParaRPr sz="1660"/>
          </a:p>
          <a:p>
            <a:pPr marL="0" indent="0" defTabSz="379475">
              <a:lnSpc>
                <a:spcPct val="90000"/>
              </a:lnSpc>
              <a:spcBef>
                <a:spcPts val="400"/>
              </a:spcBef>
              <a:buSzTx/>
              <a:buFont typeface="Wingdings 2"/>
              <a:buNone/>
              <a:defRPr sz="1411" b="1" u="sng"/>
            </a:pPr>
            <a:endParaRPr sz="1660"/>
          </a:p>
        </p:txBody>
      </p:sp>
      <p:sp>
        <p:nvSpPr>
          <p:cNvPr id="431"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50</a:t>
            </a:fld>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Rectangle 2"/>
          <p:cNvSpPr txBox="1">
            <a:spLocks noGrp="1"/>
          </p:cNvSpPr>
          <p:nvPr>
            <p:ph type="title"/>
          </p:nvPr>
        </p:nvSpPr>
        <p:spPr>
          <a:xfrm>
            <a:off x="573088" y="676275"/>
            <a:ext cx="8342311" cy="923925"/>
          </a:xfrm>
          <a:prstGeom prst="rect">
            <a:avLst/>
          </a:prstGeom>
        </p:spPr>
        <p:txBody>
          <a:bodyPr/>
          <a:lstStyle/>
          <a:p>
            <a:pPr defTabSz="388620">
              <a:defRPr sz="2720" b="1"/>
            </a:pPr>
            <a:r>
              <a:t>Proceso de Solicitud del Año 2024</a:t>
            </a:r>
            <a:br/>
            <a:endParaRPr/>
          </a:p>
        </p:txBody>
      </p:sp>
      <p:sp>
        <p:nvSpPr>
          <p:cNvPr id="436" name="Rectangle 3"/>
          <p:cNvSpPr txBox="1">
            <a:spLocks noGrp="1"/>
          </p:cNvSpPr>
          <p:nvPr>
            <p:ph type="body" idx="1"/>
          </p:nvPr>
        </p:nvSpPr>
        <p:spPr>
          <a:xfrm>
            <a:off x="418851" y="1417714"/>
            <a:ext cx="7961312" cy="4052889"/>
          </a:xfrm>
          <a:prstGeom prst="rect">
            <a:avLst/>
          </a:prstGeom>
        </p:spPr>
        <p:txBody>
          <a:bodyPr/>
          <a:lstStyle/>
          <a:p>
            <a:pPr>
              <a:lnSpc>
                <a:spcPct val="80000"/>
              </a:lnSpc>
              <a:buChar char="➢"/>
              <a:defRPr sz="2100"/>
            </a:pPr>
            <a:r>
              <a:t>Las municipalidades deben fijar asambleas públicas antes de tomar decisiones de financiamiento. </a:t>
            </a:r>
            <a:endParaRPr sz="2800"/>
          </a:p>
          <a:p>
            <a:pPr>
              <a:lnSpc>
                <a:spcPct val="80000"/>
              </a:lnSpc>
              <a:buChar char="➢"/>
              <a:defRPr sz="1200"/>
            </a:pPr>
            <a:endParaRPr sz="2800"/>
          </a:p>
          <a:p>
            <a:pPr>
              <a:lnSpc>
                <a:spcPct val="80000"/>
              </a:lnSpc>
              <a:buChar char="➢"/>
              <a:defRPr sz="2100"/>
            </a:pPr>
            <a:r>
              <a:t>Reuniones previas a la presentación con miembros seleccionados del consorcio. </a:t>
            </a:r>
            <a:endParaRPr sz="1300"/>
          </a:p>
          <a:p>
            <a:pPr>
              <a:lnSpc>
                <a:spcPct val="80000"/>
              </a:lnSpc>
              <a:buChar char="➢"/>
              <a:defRPr sz="1200"/>
            </a:pPr>
            <a:endParaRPr sz="1300"/>
          </a:p>
          <a:p>
            <a:pPr>
              <a:lnSpc>
                <a:spcPct val="80000"/>
              </a:lnSpc>
              <a:buChar char="➢"/>
              <a:defRPr sz="2100"/>
            </a:pPr>
            <a:r>
              <a:t>Representantes de Desarrollo Comunitario se pondrán en contacto con ustedes para fijar una cita.</a:t>
            </a:r>
            <a:endParaRPr sz="1300"/>
          </a:p>
          <a:p>
            <a:pPr marL="0" indent="0">
              <a:lnSpc>
                <a:spcPct val="80000"/>
              </a:lnSpc>
              <a:buSzTx/>
              <a:buFont typeface="Wingdings 2"/>
              <a:buNone/>
              <a:defRPr sz="2100"/>
            </a:pPr>
            <a:r>
              <a:t> </a:t>
            </a:r>
            <a:endParaRPr sz="1200"/>
          </a:p>
          <a:p>
            <a:pPr algn="ctr">
              <a:lnSpc>
                <a:spcPct val="80000"/>
              </a:lnSpc>
              <a:buChar char="➢"/>
              <a:defRPr sz="2700"/>
            </a:pPr>
            <a:r>
              <a:t>¡Es Muy Importante Presentar las Solicitudes de Financiación a Tiempo!</a:t>
            </a:r>
            <a:endParaRPr sz="1300"/>
          </a:p>
        </p:txBody>
      </p:sp>
      <p:sp>
        <p:nvSpPr>
          <p:cNvPr id="437"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Rectangle 2"/>
          <p:cNvSpPr txBox="1">
            <a:spLocks noGrp="1"/>
          </p:cNvSpPr>
          <p:nvPr>
            <p:ph type="title"/>
          </p:nvPr>
        </p:nvSpPr>
        <p:spPr>
          <a:xfrm>
            <a:off x="457200" y="277813"/>
            <a:ext cx="8229600" cy="944563"/>
          </a:xfrm>
          <a:prstGeom prst="rect">
            <a:avLst/>
          </a:prstGeom>
        </p:spPr>
        <p:txBody>
          <a:bodyPr/>
          <a:lstStyle>
            <a:lvl1pPr algn="ctr"/>
          </a:lstStyle>
          <a:p>
            <a:r>
              <a:t>Proceso de Solicitud</a:t>
            </a:r>
          </a:p>
        </p:txBody>
      </p:sp>
      <p:sp>
        <p:nvSpPr>
          <p:cNvPr id="442"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52</a:t>
            </a:fld>
            <a:endParaRPr/>
          </a:p>
        </p:txBody>
      </p:sp>
      <p:sp>
        <p:nvSpPr>
          <p:cNvPr id="443" name="Rectangle 3"/>
          <p:cNvSpPr txBox="1"/>
          <p:nvPr/>
        </p:nvSpPr>
        <p:spPr>
          <a:xfrm>
            <a:off x="807719" y="1371600"/>
            <a:ext cx="7452361" cy="5254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gn="ctr">
              <a:spcBef>
                <a:spcPts val="700"/>
              </a:spcBef>
              <a:defRPr sz="3200" b="1">
                <a:solidFill>
                  <a:srgbClr val="FFFFFF"/>
                </a:solidFill>
                <a:effectLst>
                  <a:outerShdw blurRad="38100" dist="38100" dir="2700000" rotWithShape="0">
                    <a:srgbClr val="000000"/>
                  </a:outerShdw>
                </a:effectLst>
                <a:latin typeface="+mn-lt"/>
                <a:ea typeface="+mn-ea"/>
                <a:cs typeface="+mn-cs"/>
                <a:sym typeface="Arial"/>
              </a:defRPr>
            </a:pPr>
            <a:r>
              <a:t>Solicitudes de</a:t>
            </a:r>
          </a:p>
          <a:p>
            <a:pPr marL="342900" indent="-342900" algn="ctr">
              <a:spcBef>
                <a:spcPts val="700"/>
              </a:spcBef>
              <a:defRPr sz="3200" b="1">
                <a:solidFill>
                  <a:srgbClr val="FFFFFF"/>
                </a:solidFill>
                <a:effectLst>
                  <a:outerShdw blurRad="38100" dist="38100" dir="2700000" rotWithShape="0">
                    <a:srgbClr val="000000"/>
                  </a:outerShdw>
                </a:effectLst>
                <a:latin typeface="+mn-lt"/>
                <a:ea typeface="+mn-ea"/>
                <a:cs typeface="+mn-cs"/>
                <a:sym typeface="Arial"/>
              </a:defRPr>
            </a:pPr>
            <a:r>
              <a:t>Servicios Públicos:</a:t>
            </a:r>
          </a:p>
          <a:p>
            <a:pPr marL="342900" indent="-342900" algn="ctr">
              <a:spcBef>
                <a:spcPts val="400"/>
              </a:spcBef>
              <a:defRPr sz="2800">
                <a:solidFill>
                  <a:srgbClr val="FFFFFF"/>
                </a:solidFill>
                <a:effectLst>
                  <a:outerShdw blurRad="38100" dist="38100" dir="2700000" rotWithShape="0">
                    <a:srgbClr val="000000"/>
                  </a:outerShdw>
                </a:effectLst>
                <a:latin typeface="+mn-lt"/>
                <a:ea typeface="+mn-ea"/>
                <a:cs typeface="+mn-cs"/>
                <a:sym typeface="Arial"/>
              </a:defRPr>
            </a:pPr>
            <a:endParaRPr/>
          </a:p>
          <a:p>
            <a:pPr marL="342900" indent="-342900" algn="ctr">
              <a:spcBef>
                <a:spcPts val="600"/>
              </a:spcBef>
              <a:defRPr sz="2800">
                <a:solidFill>
                  <a:srgbClr val="FFFFFF"/>
                </a:solidFill>
                <a:effectLst>
                  <a:outerShdw blurRad="38100" dist="38100" dir="2700000" rotWithShape="0">
                    <a:srgbClr val="000000"/>
                  </a:outerShdw>
                </a:effectLst>
                <a:latin typeface="+mn-lt"/>
                <a:ea typeface="+mn-ea"/>
                <a:cs typeface="+mn-cs"/>
                <a:sym typeface="Arial"/>
              </a:defRPr>
            </a:pPr>
            <a:r>
              <a:t>Área de Servicio Local vs. del Condado</a:t>
            </a:r>
          </a:p>
          <a:p>
            <a:pPr marL="342900" indent="-342900" algn="ctr">
              <a:spcBef>
                <a:spcPts val="400"/>
              </a:spcBef>
              <a:defRPr sz="1200">
                <a:solidFill>
                  <a:srgbClr val="FFFFFF"/>
                </a:solidFill>
                <a:effectLst>
                  <a:outerShdw blurRad="38100" dist="38100" dir="2700000" rotWithShape="0">
                    <a:srgbClr val="000000"/>
                  </a:outerShdw>
                </a:effectLst>
                <a:latin typeface="+mn-lt"/>
                <a:ea typeface="+mn-ea"/>
                <a:cs typeface="+mn-cs"/>
                <a:sym typeface="Arial"/>
              </a:defRPr>
            </a:pPr>
            <a:endParaRPr/>
          </a:p>
          <a:p>
            <a:pPr marL="342900" indent="-342900" algn="ctr">
              <a:spcBef>
                <a:spcPts val="600"/>
              </a:spcBef>
              <a:defRPr sz="2800">
                <a:solidFill>
                  <a:srgbClr val="FFFFFF"/>
                </a:solidFill>
                <a:effectLst>
                  <a:outerShdw blurRad="38100" dist="38100" dir="2700000" rotWithShape="0">
                    <a:srgbClr val="000000"/>
                  </a:outerShdw>
                </a:effectLst>
                <a:latin typeface="+mn-lt"/>
                <a:ea typeface="+mn-ea"/>
                <a:cs typeface="+mn-cs"/>
                <a:sym typeface="Arial"/>
              </a:defRPr>
            </a:pPr>
            <a:r>
              <a:t>Para programas locales, la asignación de fondos mínima es de $4,000.00</a:t>
            </a:r>
          </a:p>
          <a:p>
            <a:pPr marL="342900" indent="-342900" algn="ctr">
              <a:spcBef>
                <a:spcPts val="400"/>
              </a:spcBef>
              <a:defRPr sz="1200">
                <a:solidFill>
                  <a:srgbClr val="FFFFFF"/>
                </a:solidFill>
                <a:effectLst>
                  <a:outerShdw blurRad="38100" dist="38100" dir="2700000" rotWithShape="0">
                    <a:srgbClr val="000000"/>
                  </a:outerShdw>
                </a:effectLst>
                <a:latin typeface="+mn-lt"/>
                <a:ea typeface="+mn-ea"/>
                <a:cs typeface="+mn-cs"/>
                <a:sym typeface="Arial"/>
              </a:defRPr>
            </a:pPr>
            <a:endParaRPr/>
          </a:p>
          <a:p>
            <a:pPr marL="342900" indent="-342900" algn="ctr">
              <a:spcBef>
                <a:spcPts val="600"/>
              </a:spcBef>
              <a:defRPr sz="2800">
                <a:solidFill>
                  <a:srgbClr val="FFFFFF"/>
                </a:solidFill>
                <a:effectLst>
                  <a:outerShdw blurRad="38100" dist="38100" dir="2700000" rotWithShape="0">
                    <a:srgbClr val="000000"/>
                  </a:outerShdw>
                </a:effectLst>
                <a:latin typeface="+mn-lt"/>
                <a:ea typeface="+mn-ea"/>
                <a:cs typeface="+mn-cs"/>
                <a:sym typeface="Arial"/>
              </a:defRPr>
            </a:pPr>
            <a:r>
              <a:t>Las áreas de servicio a nivel del Condado se evaluaran individualmente. </a:t>
            </a:r>
          </a:p>
          <a:p>
            <a:pPr marL="342900" indent="-342900">
              <a:spcBef>
                <a:spcPts val="400"/>
              </a:spcBef>
              <a:defRPr sz="2800">
                <a:solidFill>
                  <a:srgbClr val="FFFFFF"/>
                </a:solidFill>
                <a:effectLst>
                  <a:outerShdw blurRad="38100" dist="38100" dir="2700000" rotWithShape="0">
                    <a:srgbClr val="000000"/>
                  </a:outerShdw>
                </a:effectLst>
                <a:latin typeface="+mn-lt"/>
                <a:ea typeface="+mn-ea"/>
                <a:cs typeface="+mn-cs"/>
                <a:sym typeface="Arial"/>
              </a:defRPr>
            </a:pPr>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MUNICIPALIDADES MIEMBROS DEL CONSORCIO DEL CONDADO DE NASSAU"/>
          <p:cNvSpPr txBox="1"/>
          <p:nvPr/>
        </p:nvSpPr>
        <p:spPr>
          <a:xfrm>
            <a:off x="236219" y="665602"/>
            <a:ext cx="8671562" cy="742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1300"/>
              </a:spcBef>
              <a:defRPr sz="2200">
                <a:solidFill>
                  <a:srgbClr val="FFFFFF"/>
                </a:solidFill>
                <a:latin typeface="+mn-lt"/>
                <a:ea typeface="+mn-ea"/>
                <a:cs typeface="+mn-cs"/>
                <a:sym typeface="Arial"/>
              </a:defRPr>
            </a:lvl1pPr>
          </a:lstStyle>
          <a:p>
            <a:r>
              <a:t>MUNICIPALIDADES MIEMBROS DEL CONSORCIO DEL CONDADO DE NASSAU </a:t>
            </a:r>
          </a:p>
        </p:txBody>
      </p:sp>
      <p:sp>
        <p:nvSpPr>
          <p:cNvPr id="446" name="CENTROS…"/>
          <p:cNvSpPr txBox="1"/>
          <p:nvPr/>
        </p:nvSpPr>
        <p:spPr>
          <a:xfrm>
            <a:off x="807719" y="1602669"/>
            <a:ext cx="2270762" cy="1150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b="1" u="sng">
                <a:solidFill>
                  <a:srgbClr val="FFFFFF"/>
                </a:solidFill>
                <a:latin typeface="+mn-lt"/>
                <a:ea typeface="+mn-ea"/>
                <a:cs typeface="+mn-cs"/>
                <a:sym typeface="Arial"/>
              </a:defRPr>
            </a:pPr>
            <a:r>
              <a:t>CENTROS</a:t>
            </a:r>
          </a:p>
          <a:p>
            <a:pPr algn="ctr">
              <a:defRPr>
                <a:solidFill>
                  <a:srgbClr val="FFFFFF"/>
                </a:solidFill>
                <a:latin typeface="+mn-lt"/>
                <a:ea typeface="+mn-ea"/>
                <a:cs typeface="+mn-cs"/>
                <a:sym typeface="Arial"/>
              </a:defRPr>
            </a:pPr>
            <a:r>
              <a:t>Hempstead</a:t>
            </a:r>
          </a:p>
          <a:p>
            <a:pPr algn="ctr">
              <a:defRPr>
                <a:solidFill>
                  <a:srgbClr val="FFFFFF"/>
                </a:solidFill>
                <a:latin typeface="+mn-lt"/>
                <a:ea typeface="+mn-ea"/>
                <a:cs typeface="+mn-cs"/>
                <a:sym typeface="Arial"/>
              </a:defRPr>
            </a:pPr>
            <a:r>
              <a:t>North Hempstead</a:t>
            </a:r>
          </a:p>
          <a:p>
            <a:pPr algn="ctr">
              <a:defRPr>
                <a:solidFill>
                  <a:srgbClr val="FFFFFF"/>
                </a:solidFill>
                <a:latin typeface="+mn-lt"/>
                <a:ea typeface="+mn-ea"/>
                <a:cs typeface="+mn-cs"/>
                <a:sym typeface="Arial"/>
              </a:defRPr>
            </a:pPr>
            <a:r>
              <a:t>Oyster Bay</a:t>
            </a:r>
          </a:p>
        </p:txBody>
      </p:sp>
      <p:sp>
        <p:nvSpPr>
          <p:cNvPr id="447" name="CIUDADES…"/>
          <p:cNvSpPr txBox="1"/>
          <p:nvPr/>
        </p:nvSpPr>
        <p:spPr>
          <a:xfrm>
            <a:off x="1280909" y="3450519"/>
            <a:ext cx="1324382" cy="1150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defRPr b="1" u="sng">
                <a:solidFill>
                  <a:srgbClr val="FFFFFF"/>
                </a:solidFill>
                <a:latin typeface="+mn-lt"/>
                <a:ea typeface="+mn-ea"/>
                <a:cs typeface="+mn-cs"/>
                <a:sym typeface="Arial"/>
              </a:defRPr>
            </a:pPr>
            <a:r>
              <a:t>CIUDADES</a:t>
            </a:r>
          </a:p>
          <a:p>
            <a:pPr algn="ctr">
              <a:defRPr>
                <a:solidFill>
                  <a:srgbClr val="FFFFFF"/>
                </a:solidFill>
                <a:latin typeface="+mn-lt"/>
                <a:ea typeface="+mn-ea"/>
                <a:cs typeface="+mn-cs"/>
                <a:sym typeface="Arial"/>
              </a:defRPr>
            </a:pPr>
            <a:r>
              <a:t>Glen Cove</a:t>
            </a:r>
          </a:p>
          <a:p>
            <a:pPr algn="ctr">
              <a:defRPr>
                <a:solidFill>
                  <a:srgbClr val="FFFFFF"/>
                </a:solidFill>
                <a:latin typeface="+mn-lt"/>
                <a:ea typeface="+mn-ea"/>
                <a:cs typeface="+mn-cs"/>
                <a:sym typeface="Arial"/>
              </a:defRPr>
            </a:pPr>
            <a:r>
              <a:t>Long Beach</a:t>
            </a:r>
          </a:p>
        </p:txBody>
      </p:sp>
      <p:sp>
        <p:nvSpPr>
          <p:cNvPr id="448" name="Bayville…"/>
          <p:cNvSpPr txBox="1"/>
          <p:nvPr/>
        </p:nvSpPr>
        <p:spPr>
          <a:xfrm>
            <a:off x="3782182" y="2367844"/>
            <a:ext cx="1895548" cy="3284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defRPr>
                <a:solidFill>
                  <a:srgbClr val="FFFFFF"/>
                </a:solidFill>
                <a:latin typeface="+mn-lt"/>
                <a:ea typeface="+mn-ea"/>
                <a:cs typeface="+mn-cs"/>
                <a:sym typeface="Arial"/>
              </a:defRPr>
            </a:pPr>
            <a:r>
              <a:t>Bayville</a:t>
            </a:r>
          </a:p>
          <a:p>
            <a:pPr algn="ctr">
              <a:defRPr>
                <a:solidFill>
                  <a:srgbClr val="FFFFFF"/>
                </a:solidFill>
                <a:latin typeface="+mn-lt"/>
                <a:ea typeface="+mn-ea"/>
                <a:cs typeface="+mn-cs"/>
                <a:sym typeface="Arial"/>
              </a:defRPr>
            </a:pPr>
            <a:r>
              <a:t>Bellerose</a:t>
            </a:r>
          </a:p>
          <a:p>
            <a:pPr algn="ctr">
              <a:defRPr>
                <a:solidFill>
                  <a:srgbClr val="FFFFFF"/>
                </a:solidFill>
                <a:latin typeface="+mn-lt"/>
                <a:ea typeface="+mn-ea"/>
                <a:cs typeface="+mn-cs"/>
                <a:sym typeface="Arial"/>
              </a:defRPr>
            </a:pPr>
            <a:r>
              <a:t>East Rockaway</a:t>
            </a:r>
          </a:p>
          <a:p>
            <a:pPr algn="ctr">
              <a:defRPr>
                <a:solidFill>
                  <a:srgbClr val="FFFFFF"/>
                </a:solidFill>
                <a:latin typeface="+mn-lt"/>
                <a:ea typeface="+mn-ea"/>
                <a:cs typeface="+mn-cs"/>
                <a:sym typeface="Arial"/>
              </a:defRPr>
            </a:pPr>
            <a:r>
              <a:t>East Williston</a:t>
            </a:r>
          </a:p>
          <a:p>
            <a:pPr algn="ctr">
              <a:defRPr>
                <a:solidFill>
                  <a:srgbClr val="FFFFFF"/>
                </a:solidFill>
                <a:latin typeface="+mn-lt"/>
                <a:ea typeface="+mn-ea"/>
                <a:cs typeface="+mn-cs"/>
                <a:sym typeface="Arial"/>
              </a:defRPr>
            </a:pPr>
            <a:r>
              <a:t>Farmingdale</a:t>
            </a:r>
          </a:p>
          <a:p>
            <a:pPr algn="ctr">
              <a:defRPr>
                <a:solidFill>
                  <a:srgbClr val="FFFFFF"/>
                </a:solidFill>
                <a:latin typeface="+mn-lt"/>
                <a:ea typeface="+mn-ea"/>
                <a:cs typeface="+mn-cs"/>
                <a:sym typeface="Arial"/>
              </a:defRPr>
            </a:pPr>
            <a:r>
              <a:t>Floral Park</a:t>
            </a:r>
          </a:p>
          <a:p>
            <a:pPr algn="ctr">
              <a:defRPr>
                <a:solidFill>
                  <a:srgbClr val="FFFFFF"/>
                </a:solidFill>
                <a:latin typeface="+mn-lt"/>
                <a:ea typeface="+mn-ea"/>
                <a:cs typeface="+mn-cs"/>
                <a:sym typeface="Arial"/>
              </a:defRPr>
            </a:pPr>
            <a:r>
              <a:t>Freeport</a:t>
            </a:r>
          </a:p>
          <a:p>
            <a:pPr algn="ctr">
              <a:defRPr>
                <a:solidFill>
                  <a:srgbClr val="FFFFFF"/>
                </a:solidFill>
                <a:latin typeface="+mn-lt"/>
                <a:ea typeface="+mn-ea"/>
                <a:cs typeface="+mn-cs"/>
                <a:sym typeface="Arial"/>
              </a:defRPr>
            </a:pPr>
            <a:r>
              <a:t>Great Neck Plaza</a:t>
            </a:r>
          </a:p>
          <a:p>
            <a:pPr algn="ctr">
              <a:defRPr>
                <a:solidFill>
                  <a:srgbClr val="FFFFFF"/>
                </a:solidFill>
                <a:latin typeface="+mn-lt"/>
                <a:ea typeface="+mn-ea"/>
                <a:cs typeface="+mn-cs"/>
                <a:sym typeface="Arial"/>
              </a:defRPr>
            </a:pPr>
            <a:r>
              <a:t>Hempstead</a:t>
            </a:r>
          </a:p>
          <a:p>
            <a:pPr algn="ctr">
              <a:defRPr>
                <a:solidFill>
                  <a:srgbClr val="FFFFFF"/>
                </a:solidFill>
                <a:latin typeface="+mn-lt"/>
                <a:ea typeface="+mn-ea"/>
                <a:cs typeface="+mn-cs"/>
                <a:sym typeface="Arial"/>
              </a:defRPr>
            </a:pPr>
            <a:r>
              <a:t>Island Park</a:t>
            </a:r>
          </a:p>
          <a:p>
            <a:pPr algn="ctr">
              <a:defRPr>
                <a:solidFill>
                  <a:srgbClr val="FFFFFF"/>
                </a:solidFill>
                <a:latin typeface="+mn-lt"/>
                <a:ea typeface="+mn-ea"/>
                <a:cs typeface="+mn-cs"/>
                <a:sym typeface="Arial"/>
              </a:defRPr>
            </a:pPr>
            <a:r>
              <a:t>Lynbrook</a:t>
            </a:r>
          </a:p>
          <a:p>
            <a:pPr algn="ctr">
              <a:defRPr>
                <a:solidFill>
                  <a:srgbClr val="FFFFFF"/>
                </a:solidFill>
                <a:latin typeface="+mn-lt"/>
                <a:ea typeface="+mn-ea"/>
                <a:cs typeface="+mn-cs"/>
                <a:sym typeface="Arial"/>
              </a:defRPr>
            </a:pPr>
            <a:r>
              <a:t>Malverne</a:t>
            </a:r>
          </a:p>
        </p:txBody>
      </p:sp>
      <p:sp>
        <p:nvSpPr>
          <p:cNvPr id="449" name="PUEBLOS"/>
          <p:cNvSpPr txBox="1"/>
          <p:nvPr/>
        </p:nvSpPr>
        <p:spPr>
          <a:xfrm>
            <a:off x="5176826" y="1712742"/>
            <a:ext cx="2023111"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b="1" u="sng">
                <a:solidFill>
                  <a:srgbClr val="FFFFFF"/>
                </a:solidFill>
                <a:latin typeface="+mn-lt"/>
                <a:ea typeface="+mn-ea"/>
                <a:cs typeface="+mn-cs"/>
                <a:sym typeface="Arial"/>
              </a:defRPr>
            </a:lvl1pPr>
          </a:lstStyle>
          <a:p>
            <a:r>
              <a:t>PUEBLOS</a:t>
            </a:r>
          </a:p>
        </p:txBody>
      </p:sp>
      <p:sp>
        <p:nvSpPr>
          <p:cNvPr id="450" name="Manorhaven…"/>
          <p:cNvSpPr txBox="1"/>
          <p:nvPr/>
        </p:nvSpPr>
        <p:spPr>
          <a:xfrm>
            <a:off x="6071990" y="2383719"/>
            <a:ext cx="1946670" cy="3284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defRPr>
                <a:solidFill>
                  <a:srgbClr val="FFFFFF"/>
                </a:solidFill>
                <a:latin typeface="+mn-lt"/>
                <a:ea typeface="+mn-ea"/>
                <a:cs typeface="+mn-cs"/>
                <a:sym typeface="Arial"/>
              </a:defRPr>
            </a:pPr>
            <a:r>
              <a:t>Manorhaven</a:t>
            </a:r>
          </a:p>
          <a:p>
            <a:pPr algn="ctr">
              <a:defRPr>
                <a:solidFill>
                  <a:srgbClr val="FFFFFF"/>
                </a:solidFill>
                <a:latin typeface="+mn-lt"/>
                <a:ea typeface="+mn-ea"/>
                <a:cs typeface="+mn-cs"/>
                <a:sym typeface="Arial"/>
              </a:defRPr>
            </a:pPr>
            <a:r>
              <a:t>Massapequa Park</a:t>
            </a:r>
          </a:p>
          <a:p>
            <a:pPr algn="ctr">
              <a:defRPr>
                <a:solidFill>
                  <a:srgbClr val="FFFFFF"/>
                </a:solidFill>
                <a:latin typeface="+mn-lt"/>
                <a:ea typeface="+mn-ea"/>
                <a:cs typeface="+mn-cs"/>
                <a:sym typeface="Arial"/>
              </a:defRPr>
            </a:pPr>
            <a:r>
              <a:t>Mineola</a:t>
            </a:r>
          </a:p>
          <a:p>
            <a:pPr algn="ctr">
              <a:defRPr>
                <a:solidFill>
                  <a:srgbClr val="FFFFFF"/>
                </a:solidFill>
                <a:latin typeface="+mn-lt"/>
                <a:ea typeface="+mn-ea"/>
                <a:cs typeface="+mn-cs"/>
                <a:sym typeface="Arial"/>
              </a:defRPr>
            </a:pPr>
            <a:r>
              <a:t>New Hyde Park</a:t>
            </a:r>
          </a:p>
          <a:p>
            <a:pPr algn="ctr">
              <a:defRPr>
                <a:solidFill>
                  <a:srgbClr val="FFFFFF"/>
                </a:solidFill>
                <a:latin typeface="+mn-lt"/>
                <a:ea typeface="+mn-ea"/>
                <a:cs typeface="+mn-cs"/>
                <a:sym typeface="Arial"/>
              </a:defRPr>
            </a:pPr>
            <a:r>
              <a:t>Rockville Centre</a:t>
            </a:r>
          </a:p>
          <a:p>
            <a:pPr algn="ctr">
              <a:defRPr>
                <a:solidFill>
                  <a:srgbClr val="FFFFFF"/>
                </a:solidFill>
                <a:latin typeface="+mn-lt"/>
                <a:ea typeface="+mn-ea"/>
                <a:cs typeface="+mn-cs"/>
                <a:sym typeface="Arial"/>
              </a:defRPr>
            </a:pPr>
            <a:r>
              <a:t>Roslyn</a:t>
            </a:r>
          </a:p>
          <a:p>
            <a:pPr algn="ctr">
              <a:defRPr>
                <a:solidFill>
                  <a:srgbClr val="FFFFFF"/>
                </a:solidFill>
                <a:latin typeface="+mn-lt"/>
                <a:ea typeface="+mn-ea"/>
                <a:cs typeface="+mn-cs"/>
                <a:sym typeface="Arial"/>
              </a:defRPr>
            </a:pPr>
            <a:r>
              <a:t>Sea Cliff</a:t>
            </a:r>
          </a:p>
          <a:p>
            <a:pPr algn="ctr">
              <a:defRPr>
                <a:solidFill>
                  <a:srgbClr val="FFFFFF"/>
                </a:solidFill>
                <a:latin typeface="+mn-lt"/>
                <a:ea typeface="+mn-ea"/>
                <a:cs typeface="+mn-cs"/>
                <a:sym typeface="Arial"/>
              </a:defRPr>
            </a:pPr>
            <a:r>
              <a:t>South Floral Park</a:t>
            </a:r>
          </a:p>
          <a:p>
            <a:pPr algn="ctr">
              <a:defRPr>
                <a:solidFill>
                  <a:srgbClr val="FFFFFF"/>
                </a:solidFill>
                <a:latin typeface="+mn-lt"/>
                <a:ea typeface="+mn-ea"/>
                <a:cs typeface="+mn-cs"/>
                <a:sym typeface="Arial"/>
              </a:defRPr>
            </a:pPr>
            <a:r>
              <a:t>Stewart Manor</a:t>
            </a:r>
          </a:p>
          <a:p>
            <a:pPr algn="ctr">
              <a:defRPr>
                <a:solidFill>
                  <a:srgbClr val="FFFFFF"/>
                </a:solidFill>
                <a:latin typeface="+mn-lt"/>
                <a:ea typeface="+mn-ea"/>
                <a:cs typeface="+mn-cs"/>
                <a:sym typeface="Arial"/>
              </a:defRPr>
            </a:pPr>
            <a:r>
              <a:t>Valley Stream</a:t>
            </a:r>
          </a:p>
          <a:p>
            <a:pPr algn="ctr">
              <a:defRPr>
                <a:solidFill>
                  <a:srgbClr val="FFFFFF"/>
                </a:solidFill>
                <a:latin typeface="+mn-lt"/>
                <a:ea typeface="+mn-ea"/>
                <a:cs typeface="+mn-cs"/>
                <a:sym typeface="Arial"/>
              </a:defRPr>
            </a:pPr>
            <a:r>
              <a:t>Westbury</a:t>
            </a:r>
          </a:p>
          <a:p>
            <a:pPr algn="ctr">
              <a:defRPr>
                <a:solidFill>
                  <a:srgbClr val="FFFFFF"/>
                </a:solidFill>
                <a:latin typeface="+mn-lt"/>
                <a:ea typeface="+mn-ea"/>
                <a:cs typeface="+mn-cs"/>
                <a:sym typeface="Arial"/>
              </a:defRPr>
            </a:pPr>
            <a:r>
              <a:t>Williston Park</a:t>
            </a:r>
          </a:p>
        </p:txBody>
      </p:sp>
      <p:sp>
        <p:nvSpPr>
          <p:cNvPr id="451" name="Slide Number"/>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53</a:t>
            </a:fld>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ctangle 2"/>
          <p:cNvSpPr txBox="1">
            <a:spLocks noGrp="1"/>
          </p:cNvSpPr>
          <p:nvPr>
            <p:ph type="title"/>
          </p:nvPr>
        </p:nvSpPr>
        <p:spPr>
          <a:xfrm>
            <a:off x="457200" y="277813"/>
            <a:ext cx="8229600" cy="944563"/>
          </a:xfrm>
          <a:prstGeom prst="rect">
            <a:avLst/>
          </a:prstGeom>
        </p:spPr>
        <p:txBody>
          <a:bodyPr/>
          <a:lstStyle/>
          <a:p>
            <a:r>
              <a:t>Requisito de Informes Anuales</a:t>
            </a:r>
          </a:p>
        </p:txBody>
      </p:sp>
      <p:sp>
        <p:nvSpPr>
          <p:cNvPr id="454"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54</a:t>
            </a:fld>
            <a:endParaRPr/>
          </a:p>
        </p:txBody>
      </p:sp>
      <p:sp>
        <p:nvSpPr>
          <p:cNvPr id="455" name="Rectangle 4"/>
          <p:cNvSpPr txBox="1"/>
          <p:nvPr/>
        </p:nvSpPr>
        <p:spPr>
          <a:xfrm>
            <a:off x="579119" y="1371600"/>
            <a:ext cx="8138161" cy="1143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gn="ctr">
              <a:spcBef>
                <a:spcPts val="900"/>
              </a:spcBef>
              <a:defRPr sz="4000" b="1">
                <a:solidFill>
                  <a:srgbClr val="FFFFFF"/>
                </a:solidFill>
                <a:effectLst>
                  <a:outerShdw blurRad="38100" dist="38100" dir="2700000" rotWithShape="0">
                    <a:srgbClr val="000000"/>
                  </a:outerShdw>
                </a:effectLst>
                <a:latin typeface="+mn-lt"/>
                <a:ea typeface="+mn-ea"/>
                <a:cs typeface="+mn-cs"/>
                <a:sym typeface="Arial"/>
              </a:defRPr>
            </a:pPr>
            <a:r>
              <a:t>Fechas Importantes:</a:t>
            </a:r>
          </a:p>
          <a:p>
            <a:pPr marL="342900" indent="-342900">
              <a:spcBef>
                <a:spcPts val="600"/>
              </a:spcBef>
              <a:defRPr sz="2800">
                <a:solidFill>
                  <a:srgbClr val="FFFFFF"/>
                </a:solidFill>
                <a:effectLst>
                  <a:outerShdw blurRad="38100" dist="38100" dir="2700000" rotWithShape="0">
                    <a:srgbClr val="000000"/>
                  </a:outerShdw>
                </a:effectLst>
                <a:latin typeface="+mn-lt"/>
                <a:ea typeface="+mn-ea"/>
                <a:cs typeface="+mn-cs"/>
                <a:sym typeface="Arial"/>
              </a:defRPr>
            </a:pPr>
            <a:r>
              <a:t>				</a:t>
            </a:r>
          </a:p>
        </p:txBody>
      </p:sp>
      <p:graphicFrame>
        <p:nvGraphicFramePr>
          <p:cNvPr id="456" name="Table 5"/>
          <p:cNvGraphicFramePr/>
          <p:nvPr/>
        </p:nvGraphicFramePr>
        <p:xfrm>
          <a:off x="647700" y="2209800"/>
          <a:ext cx="8115300" cy="4038600"/>
        </p:xfrm>
        <a:graphic>
          <a:graphicData uri="http://schemas.openxmlformats.org/drawingml/2006/table">
            <a:tbl>
              <a:tblPr>
                <a:tableStyleId>{4C3C2611-4C71-4FC5-86AE-919BDF0F9419}</a:tableStyleId>
              </a:tblPr>
              <a:tblGrid>
                <a:gridCol w="2202724">
                  <a:extLst>
                    <a:ext uri="{9D8B030D-6E8A-4147-A177-3AD203B41FA5}">
                      <a16:colId xmlns:a16="http://schemas.microsoft.com/office/drawing/2014/main" val="20000"/>
                    </a:ext>
                  </a:extLst>
                </a:gridCol>
                <a:gridCol w="309154">
                  <a:extLst>
                    <a:ext uri="{9D8B030D-6E8A-4147-A177-3AD203B41FA5}">
                      <a16:colId xmlns:a16="http://schemas.microsoft.com/office/drawing/2014/main" val="20001"/>
                    </a:ext>
                  </a:extLst>
                </a:gridCol>
                <a:gridCol w="5603421">
                  <a:extLst>
                    <a:ext uri="{9D8B030D-6E8A-4147-A177-3AD203B41FA5}">
                      <a16:colId xmlns:a16="http://schemas.microsoft.com/office/drawing/2014/main" val="20002"/>
                    </a:ext>
                  </a:extLst>
                </a:gridCol>
              </a:tblGrid>
              <a:tr h="1009650">
                <a:tc>
                  <a:txBody>
                    <a:bodyPr/>
                    <a:lstStyle/>
                    <a:p>
                      <a:pPr algn="ctr"/>
                      <a:r>
                        <a:rPr sz="2000"/>
                        <a:t>15 de marzo y 15 de setiembre
(Semestral)</a:t>
                      </a:r>
                    </a:p>
                  </a:txBody>
                  <a:tcPr marL="9525" marR="9525" marT="9525" marB="9525" anchor="ctr" horzOverflow="overflow">
                    <a:solidFill>
                      <a:srgbClr val="F0F2EE"/>
                    </a:solidFill>
                  </a:tcPr>
                </a:tc>
                <a:tc>
                  <a:txBody>
                    <a:bodyPr/>
                    <a:lstStyle/>
                    <a:p>
                      <a:pPr algn="ctr"/>
                      <a:r>
                        <a:rPr sz="2000"/>
                        <a:t>—</a:t>
                      </a:r>
                    </a:p>
                  </a:txBody>
                  <a:tcPr marL="9525" marR="9525" marT="9525" marB="9525" anchor="ctr" horzOverflow="overflow">
                    <a:solidFill>
                      <a:srgbClr val="F0F2EE"/>
                    </a:solidFill>
                  </a:tcPr>
                </a:tc>
                <a:tc>
                  <a:txBody>
                    <a:bodyPr/>
                    <a:lstStyle/>
                    <a:p>
                      <a:r>
                        <a:rPr sz="1900"/>
                        <a:t>Estándares Laborales Semestrales 
HUD 4710 </a:t>
                      </a:r>
                    </a:p>
                  </a:txBody>
                  <a:tcPr marL="9525" marR="9525" marT="9525" marB="9525" anchor="ctr" horzOverflow="overflow">
                    <a:solidFill>
                      <a:srgbClr val="F0F2EE"/>
                    </a:solidFill>
                  </a:tcPr>
                </a:tc>
                <a:extLst>
                  <a:ext uri="{0D108BD9-81ED-4DB2-BD59-A6C34878D82A}">
                    <a16:rowId xmlns:a16="http://schemas.microsoft.com/office/drawing/2014/main" val="10000"/>
                  </a:ext>
                </a:extLst>
              </a:tr>
              <a:tr h="1009650">
                <a:tc>
                  <a:txBody>
                    <a:bodyPr/>
                    <a:lstStyle/>
                    <a:p>
                      <a:pPr algn="ctr"/>
                      <a:r>
                        <a:rPr sz="2000"/>
                        <a:t>15 de setiembre</a:t>
                      </a:r>
                    </a:p>
                  </a:txBody>
                  <a:tcPr marL="9525" marR="9525" marT="9525" marB="9525" anchor="ctr" horzOverflow="overflow">
                    <a:solidFill>
                      <a:srgbClr val="F0F2EE"/>
                    </a:solidFill>
                  </a:tcPr>
                </a:tc>
                <a:tc>
                  <a:txBody>
                    <a:bodyPr/>
                    <a:lstStyle/>
                    <a:p>
                      <a:pPr algn="ctr"/>
                      <a:r>
                        <a:rPr sz="2000"/>
                        <a:t>—</a:t>
                      </a:r>
                    </a:p>
                  </a:txBody>
                  <a:tcPr marL="9525" marR="9525" marT="9525" marB="9525" anchor="ctr" horzOverflow="overflow">
                    <a:solidFill>
                      <a:srgbClr val="F0F2EE"/>
                    </a:solidFill>
                  </a:tcPr>
                </a:tc>
                <a:tc>
                  <a:txBody>
                    <a:bodyPr/>
                    <a:lstStyle/>
                    <a:p>
                      <a:r>
                        <a:rPr sz="1900"/>
                        <a:t>Actividad de Contratos y Subcontratos 
HUD 2516</a:t>
                      </a:r>
                    </a:p>
                  </a:txBody>
                  <a:tcPr marL="9525" marR="9525" marT="9525" marB="9525" anchor="ctr" horzOverflow="overflow">
                    <a:solidFill>
                      <a:srgbClr val="F0F2EE"/>
                    </a:solidFill>
                  </a:tcPr>
                </a:tc>
                <a:extLst>
                  <a:ext uri="{0D108BD9-81ED-4DB2-BD59-A6C34878D82A}">
                    <a16:rowId xmlns:a16="http://schemas.microsoft.com/office/drawing/2014/main" val="10001"/>
                  </a:ext>
                </a:extLst>
              </a:tr>
              <a:tr h="1009650">
                <a:tc>
                  <a:txBody>
                    <a:bodyPr/>
                    <a:lstStyle/>
                    <a:p>
                      <a:pPr algn="ctr"/>
                      <a:r>
                        <a:rPr sz="2000"/>
                        <a:t>Al Finalizer el Proyecto</a:t>
                      </a:r>
                    </a:p>
                  </a:txBody>
                  <a:tcPr marL="9525" marR="9525" marT="9525" marB="9525" anchor="ctr" horzOverflow="overflow">
                    <a:solidFill>
                      <a:srgbClr val="F0F2EE"/>
                    </a:solidFill>
                  </a:tcPr>
                </a:tc>
                <a:tc>
                  <a:txBody>
                    <a:bodyPr/>
                    <a:lstStyle/>
                    <a:p>
                      <a:pPr algn="ctr"/>
                      <a:r>
                        <a:rPr sz="2000"/>
                        <a:t>—</a:t>
                      </a:r>
                    </a:p>
                  </a:txBody>
                  <a:tcPr marL="9525" marR="9525" marT="9525" marB="9525" anchor="ctr" horzOverflow="overflow">
                    <a:solidFill>
                      <a:srgbClr val="F0F2EE"/>
                    </a:solidFill>
                  </a:tcPr>
                </a:tc>
                <a:tc>
                  <a:txBody>
                    <a:bodyPr/>
                    <a:lstStyle/>
                    <a:p>
                      <a:r>
                        <a:rPr sz="1900"/>
                        <a:t>Informe sobre Cumplimiento
Artículo 3</a:t>
                      </a:r>
                    </a:p>
                  </a:txBody>
                  <a:tcPr marL="9525" marR="9525" marT="9525" marB="9525" anchor="ctr" horzOverflow="overflow">
                    <a:solidFill>
                      <a:srgbClr val="F0F2EE"/>
                    </a:solidFill>
                  </a:tcPr>
                </a:tc>
                <a:extLst>
                  <a:ext uri="{0D108BD9-81ED-4DB2-BD59-A6C34878D82A}">
                    <a16:rowId xmlns:a16="http://schemas.microsoft.com/office/drawing/2014/main" val="10002"/>
                  </a:ext>
                </a:extLst>
              </a:tr>
              <a:tr h="1009650">
                <a:tc>
                  <a:txBody>
                    <a:bodyPr/>
                    <a:lstStyle/>
                    <a:p>
                      <a:pPr algn="ctr"/>
                      <a:r>
                        <a:rPr sz="2000"/>
                        <a:t>Regularmente</a:t>
                      </a:r>
                    </a:p>
                  </a:txBody>
                  <a:tcPr marL="9525" marR="9525" marT="9525" marB="9525" anchor="ctr" horzOverflow="overflow">
                    <a:solidFill>
                      <a:srgbClr val="F0F2EE"/>
                    </a:solidFill>
                  </a:tcPr>
                </a:tc>
                <a:tc>
                  <a:txBody>
                    <a:bodyPr/>
                    <a:lstStyle/>
                    <a:p>
                      <a:pPr algn="ctr"/>
                      <a:r>
                        <a:rPr sz="2000"/>
                        <a:t>—</a:t>
                      </a:r>
                    </a:p>
                  </a:txBody>
                  <a:tcPr marL="9525" marR="9525" marT="9525" marB="9525" anchor="ctr" horzOverflow="overflow">
                    <a:solidFill>
                      <a:srgbClr val="F0F2EE"/>
                    </a:solidFill>
                  </a:tcPr>
                </a:tc>
                <a:tc>
                  <a:txBody>
                    <a:bodyPr/>
                    <a:lstStyle/>
                    <a:p>
                      <a:r>
                        <a:rPr sz="1900"/>
                        <a:t>Informe sobre Evaluación del Desempeño Anual (CAPER)</a:t>
                      </a:r>
                    </a:p>
                  </a:txBody>
                  <a:tcPr marL="9525" marR="9525" marT="9525" marB="9525" anchor="ctr" horzOverflow="overflow">
                    <a:solidFill>
                      <a:srgbClr val="F0F2EE"/>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Rectangle 2"/>
          <p:cNvSpPr txBox="1">
            <a:spLocks noGrp="1"/>
          </p:cNvSpPr>
          <p:nvPr>
            <p:ph type="title"/>
          </p:nvPr>
        </p:nvSpPr>
        <p:spPr>
          <a:xfrm>
            <a:off x="279400" y="676275"/>
            <a:ext cx="8534400" cy="923925"/>
          </a:xfrm>
          <a:prstGeom prst="rect">
            <a:avLst/>
          </a:prstGeom>
        </p:spPr>
        <p:txBody>
          <a:bodyPr/>
          <a:lstStyle>
            <a:lvl1pPr algn="ctr">
              <a:defRPr sz="4400" b="1">
                <a:effectLst>
                  <a:outerShdw blurRad="38100" dist="38100" dir="2700000" rotWithShape="0">
                    <a:srgbClr val="000000">
                      <a:alpha val="43137"/>
                    </a:srgbClr>
                  </a:outerShdw>
                </a:effectLst>
              </a:defRPr>
            </a:lvl1pPr>
          </a:lstStyle>
          <a:p>
            <a:r>
              <a:t>Comentarios del Público</a:t>
            </a:r>
          </a:p>
        </p:txBody>
      </p:sp>
      <p:sp>
        <p:nvSpPr>
          <p:cNvPr id="459" name="Rectangle 3"/>
          <p:cNvSpPr txBox="1">
            <a:spLocks noGrp="1"/>
          </p:cNvSpPr>
          <p:nvPr>
            <p:ph type="body" idx="1"/>
          </p:nvPr>
        </p:nvSpPr>
        <p:spPr>
          <a:xfrm>
            <a:off x="63500" y="1752600"/>
            <a:ext cx="8534400" cy="3581400"/>
          </a:xfrm>
          <a:prstGeom prst="rect">
            <a:avLst/>
          </a:prstGeom>
        </p:spPr>
        <p:txBody>
          <a:bodyPr/>
          <a:lstStyle/>
          <a:p>
            <a:pPr marL="469391" indent="-469391" algn="ctr" defTabSz="352043">
              <a:spcBef>
                <a:spcPts val="500"/>
              </a:spcBef>
              <a:buSzTx/>
              <a:buFont typeface="Wingdings 2"/>
              <a:buNone/>
              <a:defRPr sz="2464"/>
            </a:pPr>
            <a:r>
              <a:t>Solicitamos comentarios del público</a:t>
            </a:r>
          </a:p>
          <a:p>
            <a:pPr marL="469391" indent="-469391" algn="ctr" defTabSz="352043">
              <a:spcBef>
                <a:spcPts val="500"/>
              </a:spcBef>
              <a:buSzTx/>
              <a:buFont typeface="Wingdings 2"/>
              <a:buNone/>
              <a:defRPr sz="2464"/>
            </a:pPr>
            <a:r>
              <a:t>con respecto a:</a:t>
            </a:r>
          </a:p>
          <a:p>
            <a:pPr marL="469391" indent="-469391" algn="ctr" defTabSz="352043">
              <a:spcBef>
                <a:spcPts val="500"/>
              </a:spcBef>
              <a:buSzTx/>
              <a:buFont typeface="Wingdings 2"/>
              <a:buNone/>
              <a:defRPr sz="2464"/>
            </a:pPr>
            <a:endParaRPr sz="2156"/>
          </a:p>
          <a:p>
            <a:pPr marL="762761" lvl="1" indent="-410718" defTabSz="352043">
              <a:spcBef>
                <a:spcPts val="500"/>
              </a:spcBef>
              <a:buAutoNum type="arabicPeriod"/>
              <a:defRPr sz="2156"/>
            </a:pPr>
            <a:r>
              <a:t>Las necesidades de vivienda en el Condado de Nassau</a:t>
            </a:r>
            <a:endParaRPr sz="1232"/>
          </a:p>
          <a:p>
            <a:pPr marL="762761" lvl="1" indent="-410718" defTabSz="352043">
              <a:spcBef>
                <a:spcPts val="500"/>
              </a:spcBef>
              <a:buAutoNum type="arabicPeriod" startAt="2"/>
              <a:defRPr sz="2156"/>
            </a:pPr>
            <a:r>
              <a:t>Las necesidades de Desarrollo Comunitario en el Condado de Nassau</a:t>
            </a:r>
            <a:endParaRPr sz="1232"/>
          </a:p>
          <a:p>
            <a:pPr marL="762761" lvl="1" indent="-410718" defTabSz="352043">
              <a:spcBef>
                <a:spcPts val="500"/>
              </a:spcBef>
              <a:buAutoNum type="arabicPeriod" startAt="2"/>
              <a:defRPr sz="2156"/>
            </a:pPr>
            <a:r>
              <a:t>Prioridades y Necesidades Específicas HOME-ARP para Personas Sin Hogar</a:t>
            </a:r>
          </a:p>
        </p:txBody>
      </p:sp>
      <p:sp>
        <p:nvSpPr>
          <p:cNvPr id="460"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55</a:t>
            </a:fld>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Rectangle 2"/>
          <p:cNvSpPr txBox="1">
            <a:spLocks noGrp="1"/>
          </p:cNvSpPr>
          <p:nvPr>
            <p:ph type="title"/>
          </p:nvPr>
        </p:nvSpPr>
        <p:spPr>
          <a:xfrm>
            <a:off x="-6556" y="879475"/>
            <a:ext cx="8458201" cy="923925"/>
          </a:xfrm>
          <a:prstGeom prst="rect">
            <a:avLst/>
          </a:prstGeom>
        </p:spPr>
        <p:txBody>
          <a:bodyPr/>
          <a:lstStyle>
            <a:lvl1pPr algn="ctr">
              <a:defRPr sz="4400" b="1">
                <a:effectLst>
                  <a:outerShdw blurRad="38100" dist="38100" dir="2700000" rotWithShape="0">
                    <a:srgbClr val="000000">
                      <a:alpha val="43137"/>
                    </a:srgbClr>
                  </a:outerShdw>
                </a:effectLst>
              </a:defRPr>
            </a:lvl1pPr>
          </a:lstStyle>
          <a:p>
            <a:r>
              <a:t>Comentarios del Público</a:t>
            </a:r>
          </a:p>
        </p:txBody>
      </p:sp>
      <p:sp>
        <p:nvSpPr>
          <p:cNvPr id="463" name="Rectangle 3"/>
          <p:cNvSpPr txBox="1">
            <a:spLocks noGrp="1"/>
          </p:cNvSpPr>
          <p:nvPr>
            <p:ph type="body" idx="1"/>
          </p:nvPr>
        </p:nvSpPr>
        <p:spPr>
          <a:xfrm>
            <a:off x="25400" y="1600200"/>
            <a:ext cx="8458200" cy="4454525"/>
          </a:xfrm>
          <a:prstGeom prst="rect">
            <a:avLst/>
          </a:prstGeom>
        </p:spPr>
        <p:txBody>
          <a:bodyPr/>
          <a:lstStyle/>
          <a:p>
            <a:pPr marL="609600" indent="-609600" algn="ctr">
              <a:buSzTx/>
              <a:buFont typeface="Wingdings 2"/>
              <a:buNone/>
              <a:defRPr sz="2800"/>
            </a:pPr>
            <a:r>
              <a:t>Se puede enviar comentarios por escrito a:</a:t>
            </a:r>
          </a:p>
          <a:p>
            <a:pPr marL="609600" indent="-609600">
              <a:buSzTx/>
              <a:buFont typeface="Wingdings 2"/>
              <a:buNone/>
              <a:defRPr sz="1400"/>
            </a:pPr>
            <a:endParaRPr/>
          </a:p>
          <a:p>
            <a:pPr marL="0" lvl="1" indent="457200" algn="ctr">
              <a:buSzTx/>
              <a:buFont typeface="Wingdings 2"/>
              <a:buNone/>
              <a:defRPr sz="2800"/>
            </a:pPr>
            <a:r>
              <a:t>Donald Crosley, Director Adjunto</a:t>
            </a:r>
            <a:endParaRPr sz="1600"/>
          </a:p>
          <a:p>
            <a:pPr marL="0" lvl="1" indent="457200" algn="ctr">
              <a:buSzTx/>
              <a:buFont typeface="Wingdings 2"/>
              <a:buNone/>
              <a:defRPr sz="2800">
                <a:solidFill>
                  <a:srgbClr val="FFFF00"/>
                </a:solidFill>
              </a:defRPr>
            </a:pPr>
            <a:r>
              <a:rPr u="sng">
                <a:solidFill>
                  <a:srgbClr val="8E58B6"/>
                </a:solidFill>
                <a:uFill>
                  <a:solidFill>
                    <a:srgbClr val="8E58B6"/>
                  </a:solidFill>
                </a:uFill>
                <a:hlinkClick r:id="rId2"/>
              </a:rPr>
              <a:t>dcrosley@nassaucountyny.gov</a:t>
            </a:r>
          </a:p>
          <a:p>
            <a:pPr marL="0" lvl="1" indent="457200" algn="ctr">
              <a:buSzTx/>
              <a:buFont typeface="Wingdings 2"/>
              <a:buNone/>
              <a:defRPr sz="1400"/>
            </a:pPr>
            <a:endParaRPr u="sng">
              <a:solidFill>
                <a:srgbClr val="8E58B6"/>
              </a:solidFill>
              <a:uFill>
                <a:solidFill>
                  <a:srgbClr val="8E58B6"/>
                </a:solidFill>
              </a:uFill>
              <a:hlinkClick r:id="rId2"/>
            </a:endParaRPr>
          </a:p>
          <a:p>
            <a:pPr marL="0" lvl="1" indent="457200" algn="ctr">
              <a:buSzTx/>
              <a:buFont typeface="Wingdings 2"/>
              <a:buNone/>
              <a:defRPr sz="2800"/>
            </a:pPr>
            <a:r>
              <a:t>NC Office of Community Development</a:t>
            </a:r>
            <a:endParaRPr sz="1600"/>
          </a:p>
          <a:p>
            <a:pPr marL="0" lvl="1" indent="457200" algn="ctr">
              <a:buSzTx/>
              <a:buFont typeface="Wingdings 2"/>
              <a:buNone/>
              <a:defRPr sz="2800"/>
            </a:pPr>
            <a:r>
              <a:t>1 West Street – Suite 365</a:t>
            </a:r>
            <a:endParaRPr sz="1600"/>
          </a:p>
          <a:p>
            <a:pPr marL="0" lvl="1" indent="457200" algn="ctr">
              <a:buSzTx/>
              <a:buFont typeface="Wingdings 2"/>
              <a:buNone/>
              <a:defRPr sz="2800"/>
            </a:pPr>
            <a:r>
              <a:t>Mineola, NY 11501</a:t>
            </a:r>
          </a:p>
        </p:txBody>
      </p:sp>
      <p:sp>
        <p:nvSpPr>
          <p:cNvPr id="464" name="Slide Number Placeholder 1"/>
          <p:cNvSpPr txBox="1">
            <a:spLocks noGrp="1"/>
          </p:cNvSpPr>
          <p:nvPr>
            <p:ph type="sldNum" sz="quarter" idx="2"/>
          </p:nvPr>
        </p:nvSpPr>
        <p:spPr>
          <a:xfrm>
            <a:off x="573087" y="5966001"/>
            <a:ext cx="358414"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56</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Fondos Disponibles Previstos para el Año 2024"/>
          <p:cNvSpPr txBox="1">
            <a:spLocks noGrp="1"/>
          </p:cNvSpPr>
          <p:nvPr>
            <p:ph type="title" idx="4294967295"/>
          </p:nvPr>
        </p:nvSpPr>
        <p:spPr>
          <a:xfrm>
            <a:off x="1295400" y="685800"/>
            <a:ext cx="5619750" cy="923925"/>
          </a:xfrm>
          <a:prstGeom prst="rect">
            <a:avLst/>
          </a:prstGeom>
        </p:spPr>
        <p:txBody>
          <a:bodyPr>
            <a:normAutofit/>
          </a:bodyPr>
          <a:lstStyle>
            <a:lvl1pPr algn="ctr" defTabSz="342900">
              <a:defRPr sz="2700" b="1"/>
            </a:lvl1pPr>
          </a:lstStyle>
          <a:p>
            <a:r>
              <a:t>Fondos Disponibles Previstos para el Año 2024</a:t>
            </a:r>
          </a:p>
        </p:txBody>
      </p:sp>
      <p:sp>
        <p:nvSpPr>
          <p:cNvPr id="227" name="Slide Number"/>
          <p:cNvSpPr txBox="1">
            <a:spLocks noGrp="1"/>
          </p:cNvSpPr>
          <p:nvPr>
            <p:ph type="sldNum" sz="quarter" idx="2"/>
          </p:nvPr>
        </p:nvSpPr>
        <p:spPr>
          <a:xfrm>
            <a:off x="573087" y="5966001"/>
            <a:ext cx="231277"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6</a:t>
            </a:fld>
            <a:endParaRPr/>
          </a:p>
        </p:txBody>
      </p:sp>
      <p:sp>
        <p:nvSpPr>
          <p:cNvPr id="228" name="Programa CBDG - $13,400,000…"/>
          <p:cNvSpPr txBox="1"/>
          <p:nvPr/>
        </p:nvSpPr>
        <p:spPr>
          <a:xfrm>
            <a:off x="768258" y="1781418"/>
            <a:ext cx="7607484" cy="3707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80000"/>
              </a:lnSpc>
              <a:spcBef>
                <a:spcPts val="600"/>
              </a:spcBef>
              <a:buClr>
                <a:srgbClr val="FFC000"/>
              </a:buClr>
              <a:buSzPct val="90000"/>
              <a:buChar char="◆"/>
              <a:defRPr sz="2800" b="1">
                <a:solidFill>
                  <a:srgbClr val="FFFFFF"/>
                </a:solidFill>
                <a:effectLst>
                  <a:outerShdw blurRad="38100" dist="38100" dir="2700000" rotWithShape="0">
                    <a:srgbClr val="000000"/>
                  </a:outerShdw>
                </a:effectLst>
                <a:latin typeface="+mn-lt"/>
                <a:ea typeface="+mn-ea"/>
                <a:cs typeface="+mn-cs"/>
                <a:sym typeface="Arial"/>
              </a:defRPr>
            </a:pPr>
            <a:endParaRPr/>
          </a:p>
          <a:p>
            <a:pPr marL="342900" indent="-342900">
              <a:lnSpc>
                <a:spcPct val="80000"/>
              </a:lnSpc>
              <a:spcBef>
                <a:spcPts val="600"/>
              </a:spcBef>
              <a:buClr>
                <a:srgbClr val="FFC000"/>
              </a:buClr>
              <a:buSzPct val="90000"/>
              <a:buChar char="◆"/>
              <a:defRPr sz="2800" b="1">
                <a:solidFill>
                  <a:srgbClr val="FFFFFF"/>
                </a:solidFill>
                <a:effectLst>
                  <a:outerShdw blurRad="38100" dist="38100" dir="2700000" rotWithShape="0">
                    <a:srgbClr val="000000"/>
                  </a:outerShdw>
                </a:effectLst>
                <a:latin typeface="+mn-lt"/>
                <a:ea typeface="+mn-ea"/>
                <a:cs typeface="+mn-cs"/>
                <a:sym typeface="Arial"/>
              </a:defRPr>
            </a:pPr>
            <a:r>
              <a:t>Programa CBDG - $13,400,000</a:t>
            </a:r>
          </a:p>
          <a:p>
            <a:pPr marL="342900" indent="-342900">
              <a:lnSpc>
                <a:spcPct val="80000"/>
              </a:lnSpc>
              <a:spcBef>
                <a:spcPts val="400"/>
              </a:spcBef>
              <a:buClr>
                <a:srgbClr val="FFC000"/>
              </a:buClr>
              <a:buSzPct val="90000"/>
              <a:buChar char="◆"/>
              <a:defRPr sz="2000" b="1" i="1">
                <a:solidFill>
                  <a:srgbClr val="FFFFFF"/>
                </a:solidFill>
                <a:effectLst>
                  <a:outerShdw blurRad="38100" dist="38100" dir="2700000" rotWithShape="0">
                    <a:srgbClr val="000000"/>
                  </a:outerShdw>
                </a:effectLst>
                <a:latin typeface="+mn-lt"/>
                <a:ea typeface="+mn-ea"/>
                <a:cs typeface="+mn-cs"/>
                <a:sym typeface="Arial"/>
              </a:defRPr>
            </a:pPr>
            <a:r>
              <a:t>Supone financiamiento nivelado con el año 2023</a:t>
            </a:r>
          </a:p>
          <a:p>
            <a:pPr marL="1143000" lvl="2" indent="-228600">
              <a:lnSpc>
                <a:spcPct val="80000"/>
              </a:lnSpc>
              <a:spcBef>
                <a:spcPts val="400"/>
              </a:spcBef>
              <a:buClr>
                <a:srgbClr val="FF0000"/>
              </a:buClr>
              <a:buSzPct val="90000"/>
              <a:buChar char="◆"/>
              <a:defRPr b="1" i="1">
                <a:solidFill>
                  <a:srgbClr val="FFFFFF"/>
                </a:solidFill>
                <a:effectLst>
                  <a:outerShdw blurRad="38100" dist="38100" dir="2700000" rotWithShape="0">
                    <a:srgbClr val="000000"/>
                  </a:outerShdw>
                </a:effectLst>
                <a:latin typeface="+mn-lt"/>
                <a:ea typeface="+mn-ea"/>
                <a:cs typeface="+mn-cs"/>
                <a:sym typeface="Arial"/>
              </a:defRPr>
            </a:pPr>
            <a:endParaRPr/>
          </a:p>
          <a:p>
            <a:pPr marL="1143000" lvl="2" indent="-228600">
              <a:lnSpc>
                <a:spcPct val="80000"/>
              </a:lnSpc>
              <a:spcBef>
                <a:spcPts val="400"/>
              </a:spcBef>
              <a:buClr>
                <a:srgbClr val="FF0000"/>
              </a:buClr>
              <a:buSzPct val="90000"/>
              <a:buChar char="◆"/>
              <a:defRPr sz="1000" b="1" i="1">
                <a:solidFill>
                  <a:srgbClr val="FFFFFF"/>
                </a:solidFill>
                <a:effectLst>
                  <a:outerShdw blurRad="38100" dist="38100" dir="2700000" rotWithShape="0">
                    <a:srgbClr val="000000"/>
                  </a:outerShdw>
                </a:effectLst>
                <a:latin typeface="+mn-lt"/>
                <a:ea typeface="+mn-ea"/>
                <a:cs typeface="+mn-cs"/>
                <a:sym typeface="Arial"/>
              </a:defRPr>
            </a:pPr>
            <a:endParaRPr/>
          </a:p>
          <a:p>
            <a:pPr marL="342900" indent="-342900">
              <a:lnSpc>
                <a:spcPct val="80000"/>
              </a:lnSpc>
              <a:spcBef>
                <a:spcPts val="600"/>
              </a:spcBef>
              <a:buClr>
                <a:srgbClr val="FFC000"/>
              </a:buClr>
              <a:buSzPct val="90000"/>
              <a:buChar char="◆"/>
              <a:defRPr sz="2800" b="1">
                <a:solidFill>
                  <a:srgbClr val="FFFFFF"/>
                </a:solidFill>
                <a:effectLst>
                  <a:outerShdw blurRad="38100" dist="38100" dir="2700000" rotWithShape="0">
                    <a:srgbClr val="000000"/>
                  </a:outerShdw>
                </a:effectLst>
                <a:latin typeface="+mn-lt"/>
                <a:ea typeface="+mn-ea"/>
                <a:cs typeface="+mn-cs"/>
                <a:sym typeface="Arial"/>
              </a:defRPr>
            </a:pPr>
            <a:r>
              <a:t>Programa HOME - $2,200,000</a:t>
            </a:r>
          </a:p>
          <a:p>
            <a:pPr marL="800100" lvl="1" indent="-342900">
              <a:lnSpc>
                <a:spcPct val="80000"/>
              </a:lnSpc>
              <a:spcBef>
                <a:spcPts val="400"/>
              </a:spcBef>
              <a:buClr>
                <a:srgbClr val="FFC000"/>
              </a:buClr>
              <a:buSzPct val="100000"/>
              <a:buChar char="❖"/>
              <a:defRPr sz="2000" b="1" i="1">
                <a:solidFill>
                  <a:srgbClr val="FFFFFF"/>
                </a:solidFill>
                <a:effectLst>
                  <a:outerShdw blurRad="38100" dist="38100" dir="2700000" rotWithShape="0">
                    <a:srgbClr val="000000"/>
                  </a:outerShdw>
                </a:effectLst>
                <a:latin typeface="+mn-lt"/>
                <a:ea typeface="+mn-ea"/>
                <a:cs typeface="+mn-cs"/>
                <a:sym typeface="Arial"/>
              </a:defRPr>
            </a:pPr>
            <a:r>
              <a:t>Supone financiamiento nivelado con el año 2023</a:t>
            </a:r>
          </a:p>
          <a:p>
            <a:pPr marL="1143000" lvl="2" indent="-228600">
              <a:lnSpc>
                <a:spcPct val="80000"/>
              </a:lnSpc>
              <a:spcBef>
                <a:spcPts val="400"/>
              </a:spcBef>
              <a:buClr>
                <a:srgbClr val="3366FF"/>
              </a:buClr>
              <a:buSzPct val="100000"/>
              <a:buChar char="▪"/>
              <a:defRPr b="1" i="1">
                <a:solidFill>
                  <a:srgbClr val="FFFFFF"/>
                </a:solidFill>
                <a:effectLst>
                  <a:outerShdw blurRad="38100" dist="38100" dir="2700000" rotWithShape="0">
                    <a:srgbClr val="000000"/>
                  </a:outerShdw>
                </a:effectLst>
                <a:latin typeface="+mn-lt"/>
                <a:ea typeface="+mn-ea"/>
                <a:cs typeface="+mn-cs"/>
                <a:sym typeface="Arial"/>
              </a:defRPr>
            </a:pPr>
            <a:endParaRPr/>
          </a:p>
          <a:p>
            <a:pPr marL="1143000" lvl="2" indent="-228600">
              <a:lnSpc>
                <a:spcPct val="80000"/>
              </a:lnSpc>
              <a:spcBef>
                <a:spcPts val="400"/>
              </a:spcBef>
              <a:buClr>
                <a:srgbClr val="FF0000"/>
              </a:buClr>
              <a:buSzPct val="90000"/>
              <a:buChar char="◆"/>
              <a:defRPr sz="500" b="1" i="1">
                <a:solidFill>
                  <a:srgbClr val="FFFFFF"/>
                </a:solidFill>
                <a:effectLst>
                  <a:outerShdw blurRad="38100" dist="38100" dir="2700000" rotWithShape="0">
                    <a:srgbClr val="000000"/>
                  </a:outerShdw>
                </a:effectLst>
                <a:latin typeface="+mn-lt"/>
                <a:ea typeface="+mn-ea"/>
                <a:cs typeface="+mn-cs"/>
                <a:sym typeface="Arial"/>
              </a:defRPr>
            </a:pPr>
            <a:endParaRPr/>
          </a:p>
          <a:p>
            <a:pPr marL="342900" indent="-342900">
              <a:lnSpc>
                <a:spcPct val="80000"/>
              </a:lnSpc>
              <a:spcBef>
                <a:spcPts val="600"/>
              </a:spcBef>
              <a:buClr>
                <a:srgbClr val="FFC000"/>
              </a:buClr>
              <a:buSzPct val="90000"/>
              <a:buChar char="◆"/>
              <a:defRPr sz="2800" b="1">
                <a:solidFill>
                  <a:srgbClr val="FFFFFF"/>
                </a:solidFill>
                <a:effectLst>
                  <a:outerShdw blurRad="38100" dist="38100" dir="2700000" rotWithShape="0">
                    <a:srgbClr val="000000"/>
                  </a:outerShdw>
                </a:effectLst>
                <a:latin typeface="+mn-lt"/>
                <a:ea typeface="+mn-ea"/>
                <a:cs typeface="+mn-cs"/>
                <a:sym typeface="Arial"/>
              </a:defRPr>
            </a:pPr>
            <a:r>
              <a:t>Programa ESG - $1,200,000</a:t>
            </a:r>
          </a:p>
          <a:p>
            <a:pPr marL="800100" lvl="1" indent="-342900">
              <a:lnSpc>
                <a:spcPct val="80000"/>
              </a:lnSpc>
              <a:spcBef>
                <a:spcPts val="400"/>
              </a:spcBef>
              <a:buClr>
                <a:srgbClr val="FFC000"/>
              </a:buClr>
              <a:buSzPct val="100000"/>
              <a:buChar char="❖"/>
              <a:defRPr sz="2000" b="1" i="1">
                <a:solidFill>
                  <a:srgbClr val="FFFFFF"/>
                </a:solidFill>
                <a:effectLst>
                  <a:outerShdw blurRad="38100" dist="38100" dir="2700000" rotWithShape="0">
                    <a:srgbClr val="000000"/>
                  </a:outerShdw>
                </a:effectLst>
                <a:latin typeface="+mn-lt"/>
                <a:ea typeface="+mn-ea"/>
                <a:cs typeface="+mn-cs"/>
                <a:sym typeface="Arial"/>
              </a:defRPr>
            </a:pPr>
            <a:r>
              <a:t>Supone financiamiento nivelado con el año 2023</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Actividades Elegibles para…"/>
          <p:cNvSpPr txBox="1">
            <a:spLocks noGrp="1"/>
          </p:cNvSpPr>
          <p:nvPr>
            <p:ph type="title" idx="4294967295"/>
          </p:nvPr>
        </p:nvSpPr>
        <p:spPr>
          <a:xfrm>
            <a:off x="457200" y="277812"/>
            <a:ext cx="8229600" cy="1261171"/>
          </a:xfrm>
          <a:prstGeom prst="rect">
            <a:avLst/>
          </a:prstGeom>
        </p:spPr>
        <p:txBody>
          <a:bodyPr>
            <a:normAutofit/>
          </a:bodyPr>
          <a:lstStyle/>
          <a:p>
            <a:pPr algn="ctr" defTabSz="434340">
              <a:defRPr sz="3800" b="1"/>
            </a:pPr>
            <a:r>
              <a:t>Actividades Elegibles para</a:t>
            </a:r>
          </a:p>
          <a:p>
            <a:pPr algn="ctr" defTabSz="434340">
              <a:defRPr sz="3800" b="1"/>
            </a:pPr>
            <a:r>
              <a:t>Recibir Fondos de CDBG</a:t>
            </a:r>
          </a:p>
        </p:txBody>
      </p:sp>
      <p:sp>
        <p:nvSpPr>
          <p:cNvPr id="233" name="CDBG…"/>
          <p:cNvSpPr txBox="1">
            <a:spLocks noGrp="1"/>
          </p:cNvSpPr>
          <p:nvPr>
            <p:ph type="body" idx="4294967295"/>
          </p:nvPr>
        </p:nvSpPr>
        <p:spPr>
          <a:xfrm>
            <a:off x="457200" y="1447800"/>
            <a:ext cx="8113713" cy="5029200"/>
          </a:xfrm>
          <a:prstGeom prst="rect">
            <a:avLst/>
          </a:prstGeom>
        </p:spPr>
        <p:txBody>
          <a:bodyPr>
            <a:normAutofit/>
          </a:bodyPr>
          <a:lstStyle/>
          <a:p>
            <a:pPr marL="246888" indent="-246888" algn="ctr" defTabSz="329184">
              <a:lnSpc>
                <a:spcPct val="80000"/>
              </a:lnSpc>
              <a:spcBef>
                <a:spcPts val="500"/>
              </a:spcBef>
              <a:buSzTx/>
              <a:buFont typeface="Wingdings 2"/>
              <a:buNone/>
              <a:defRPr sz="2376" b="1"/>
            </a:pPr>
            <a:r>
              <a:t>CDBG</a:t>
            </a:r>
          </a:p>
          <a:p>
            <a:pPr marL="246888" indent="-246888" defTabSz="329184">
              <a:lnSpc>
                <a:spcPct val="80000"/>
              </a:lnSpc>
              <a:spcBef>
                <a:spcPts val="400"/>
              </a:spcBef>
              <a:buSzTx/>
              <a:buFont typeface="Wingdings 2"/>
              <a:buNone/>
              <a:defRPr sz="1872"/>
            </a:pPr>
            <a:r>
              <a:t>Las actividades elegibles bajo el Programa CDBG se pueden encontrar en las regulaciones en 24 CFR 570.201 - 206.</a:t>
            </a:r>
          </a:p>
          <a:p>
            <a:pPr marL="246888" indent="-246888" defTabSz="329184">
              <a:lnSpc>
                <a:spcPct val="80000"/>
              </a:lnSpc>
              <a:spcBef>
                <a:spcPts val="400"/>
              </a:spcBef>
              <a:buSzTx/>
              <a:buFont typeface="Wingdings 2"/>
              <a:buNone/>
              <a:defRPr sz="1872"/>
            </a:pPr>
            <a:endParaRPr/>
          </a:p>
          <a:p>
            <a:pPr marL="246888" indent="-246888" defTabSz="329184">
              <a:lnSpc>
                <a:spcPct val="80000"/>
              </a:lnSpc>
              <a:spcBef>
                <a:spcPts val="400"/>
              </a:spcBef>
              <a:buSzTx/>
              <a:buFont typeface="Wingdings 2"/>
              <a:buNone/>
              <a:defRPr sz="1872"/>
            </a:pPr>
            <a:r>
              <a:t>Estas actividades incluyen:</a:t>
            </a:r>
          </a:p>
          <a:p>
            <a:pPr marL="246888" indent="-246888" defTabSz="329184">
              <a:lnSpc>
                <a:spcPct val="80000"/>
              </a:lnSpc>
              <a:spcBef>
                <a:spcPts val="400"/>
              </a:spcBef>
              <a:buSzTx/>
              <a:buFont typeface="Wingdings 2"/>
              <a:buNone/>
              <a:defRPr sz="1872"/>
            </a:pPr>
            <a:endParaRPr/>
          </a:p>
          <a:p>
            <a:pPr marL="246888" indent="-246888" defTabSz="329184">
              <a:lnSpc>
                <a:spcPct val="80000"/>
              </a:lnSpc>
              <a:spcBef>
                <a:spcPts val="400"/>
              </a:spcBef>
              <a:buSzTx/>
              <a:buFont typeface="Wingdings 2"/>
              <a:buNone/>
              <a:defRPr sz="1872"/>
            </a:pPr>
            <a:r>
              <a:t>570.201  </a:t>
            </a:r>
          </a:p>
          <a:p>
            <a:pPr marL="246888" indent="-246888" defTabSz="329184">
              <a:lnSpc>
                <a:spcPct val="80000"/>
              </a:lnSpc>
              <a:spcBef>
                <a:spcPts val="400"/>
              </a:spcBef>
              <a:buSzTx/>
              <a:buFont typeface="Wingdings 2"/>
              <a:buNone/>
              <a:defRPr sz="1872"/>
            </a:pPr>
            <a:endParaRPr/>
          </a:p>
          <a:p>
            <a:pPr marL="534924" lvl="1" indent="-205740" defTabSz="329184">
              <a:lnSpc>
                <a:spcPct val="80000"/>
              </a:lnSpc>
              <a:spcBef>
                <a:spcPts val="0"/>
              </a:spcBef>
              <a:buClr>
                <a:srgbClr val="FFFFFF"/>
              </a:buClr>
              <a:buChar char="•"/>
              <a:defRPr sz="1440"/>
            </a:pPr>
            <a:r>
              <a:t>Adquisición de bienes inmuebles para un propósito elegible</a:t>
            </a:r>
          </a:p>
          <a:p>
            <a:pPr marL="534924" lvl="1" indent="-205740" defTabSz="329184">
              <a:lnSpc>
                <a:spcPct val="80000"/>
              </a:lnSpc>
              <a:spcBef>
                <a:spcPts val="0"/>
              </a:spcBef>
              <a:buClr>
                <a:srgbClr val="FFFFFF"/>
              </a:buClr>
              <a:buChar char="•"/>
              <a:defRPr sz="1440"/>
            </a:pPr>
            <a:endParaRPr/>
          </a:p>
          <a:p>
            <a:pPr marL="534924" lvl="1" indent="-205740" defTabSz="329184">
              <a:lnSpc>
                <a:spcPct val="80000"/>
              </a:lnSpc>
              <a:spcBef>
                <a:spcPts val="0"/>
              </a:spcBef>
              <a:buClr>
                <a:srgbClr val="FFFFFF"/>
              </a:buClr>
              <a:buChar char="•"/>
              <a:defRPr sz="1440"/>
            </a:pPr>
            <a:r>
              <a:t>SUJETO A LA REVISIÓN DE HUD RE: DOMINIO EMINENTE</a:t>
            </a:r>
          </a:p>
          <a:p>
            <a:pPr marL="534924" lvl="1" indent="-205740" defTabSz="329184">
              <a:lnSpc>
                <a:spcPct val="80000"/>
              </a:lnSpc>
              <a:spcBef>
                <a:spcPts val="0"/>
              </a:spcBef>
              <a:buClr>
                <a:srgbClr val="FFFFFF"/>
              </a:buClr>
              <a:buChar char="•"/>
              <a:defRPr sz="1440"/>
            </a:pPr>
            <a:endParaRPr/>
          </a:p>
          <a:p>
            <a:pPr marL="534924" lvl="1" indent="-205740" defTabSz="329184">
              <a:lnSpc>
                <a:spcPct val="80000"/>
              </a:lnSpc>
              <a:spcBef>
                <a:spcPts val="0"/>
              </a:spcBef>
              <a:buClr>
                <a:srgbClr val="FFFFFF"/>
              </a:buClr>
              <a:buChar char="•"/>
              <a:defRPr sz="1440"/>
            </a:pPr>
            <a:r>
              <a:t>Disposición de bienes inmuebles para un propósito elegible</a:t>
            </a:r>
          </a:p>
          <a:p>
            <a:pPr marL="534924" lvl="1" indent="-205740" defTabSz="329184">
              <a:lnSpc>
                <a:spcPct val="80000"/>
              </a:lnSpc>
              <a:spcBef>
                <a:spcPts val="0"/>
              </a:spcBef>
              <a:buClr>
                <a:srgbClr val="FFFFFF"/>
              </a:buClr>
              <a:buChar char="•"/>
              <a:defRPr sz="1440"/>
            </a:pPr>
            <a:endParaRPr/>
          </a:p>
          <a:p>
            <a:pPr marL="534924" lvl="1" indent="-205740" defTabSz="329184">
              <a:lnSpc>
                <a:spcPct val="80000"/>
              </a:lnSpc>
              <a:spcBef>
                <a:spcPts val="0"/>
              </a:spcBef>
              <a:buClr>
                <a:srgbClr val="FFFFFF"/>
              </a:buClr>
              <a:buChar char="•"/>
              <a:defRPr sz="1440"/>
            </a:pPr>
            <a:r>
              <a:t>Instalaciones y mejoras públicas</a:t>
            </a:r>
          </a:p>
          <a:p>
            <a:pPr marL="534924" lvl="1" indent="-205740" defTabSz="329184">
              <a:lnSpc>
                <a:spcPct val="80000"/>
              </a:lnSpc>
              <a:spcBef>
                <a:spcPts val="0"/>
              </a:spcBef>
              <a:buClr>
                <a:srgbClr val="FFFFFF"/>
              </a:buClr>
              <a:buChar char="•"/>
              <a:defRPr sz="1440"/>
            </a:pPr>
            <a:endParaRPr/>
          </a:p>
          <a:p>
            <a:pPr marL="534924" lvl="1" indent="-205740" defTabSz="329184">
              <a:lnSpc>
                <a:spcPct val="80000"/>
              </a:lnSpc>
              <a:spcBef>
                <a:spcPts val="0"/>
              </a:spcBef>
              <a:buClr>
                <a:srgbClr val="FFFFFF"/>
              </a:buClr>
              <a:buChar char="•"/>
              <a:defRPr sz="1440"/>
            </a:pPr>
            <a:r>
              <a:t>Actividades de limpieza</a:t>
            </a:r>
          </a:p>
          <a:p>
            <a:pPr marL="534924" lvl="1" indent="-205740" defTabSz="329184">
              <a:lnSpc>
                <a:spcPct val="80000"/>
              </a:lnSpc>
              <a:spcBef>
                <a:spcPts val="0"/>
              </a:spcBef>
              <a:buClr>
                <a:srgbClr val="FFFFFF"/>
              </a:buClr>
              <a:buChar char="•"/>
              <a:defRPr sz="1440"/>
            </a:pPr>
            <a:endParaRPr/>
          </a:p>
          <a:p>
            <a:pPr marL="534924" lvl="1" indent="-205740" defTabSz="329184">
              <a:lnSpc>
                <a:spcPct val="80000"/>
              </a:lnSpc>
              <a:spcBef>
                <a:spcPts val="0"/>
              </a:spcBef>
              <a:buClr>
                <a:srgbClr val="FFFFFF"/>
              </a:buClr>
              <a:buChar char="•"/>
              <a:defRPr sz="1440"/>
            </a:pPr>
            <a:r>
              <a:t>Servicios públicos</a:t>
            </a:r>
          </a:p>
          <a:p>
            <a:pPr marL="534924" lvl="1" indent="-205740" defTabSz="329184">
              <a:lnSpc>
                <a:spcPct val="80000"/>
              </a:lnSpc>
              <a:spcBef>
                <a:spcPts val="0"/>
              </a:spcBef>
              <a:buClr>
                <a:srgbClr val="FFFFFF"/>
              </a:buClr>
              <a:buChar char="•"/>
              <a:defRPr sz="1440"/>
            </a:pPr>
            <a:endParaRPr/>
          </a:p>
          <a:p>
            <a:pPr marL="534924" lvl="1" indent="-205740" defTabSz="329184">
              <a:lnSpc>
                <a:spcPct val="80000"/>
              </a:lnSpc>
              <a:spcBef>
                <a:spcPts val="0"/>
              </a:spcBef>
              <a:buClr>
                <a:srgbClr val="FFFFFF"/>
              </a:buClr>
              <a:buChar char="•"/>
              <a:defRPr sz="1440"/>
            </a:pPr>
            <a:r>
              <a:t>Pago de acciones no federales</a:t>
            </a:r>
          </a:p>
        </p:txBody>
      </p:sp>
      <p:sp>
        <p:nvSpPr>
          <p:cNvPr id="234" name="Slide Number"/>
          <p:cNvSpPr txBox="1">
            <a:spLocks noGrp="1"/>
          </p:cNvSpPr>
          <p:nvPr>
            <p:ph type="sldNum" sz="quarter" idx="2"/>
          </p:nvPr>
        </p:nvSpPr>
        <p:spPr>
          <a:xfrm>
            <a:off x="573087" y="5966001"/>
            <a:ext cx="231277"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DBG Eligible Activities"/>
          <p:cNvSpPr txBox="1">
            <a:spLocks noGrp="1"/>
          </p:cNvSpPr>
          <p:nvPr>
            <p:ph type="title" idx="4294967295"/>
          </p:nvPr>
        </p:nvSpPr>
        <p:spPr>
          <a:xfrm>
            <a:off x="1009650" y="676275"/>
            <a:ext cx="7124700" cy="923925"/>
          </a:xfrm>
          <a:prstGeom prst="rect">
            <a:avLst/>
          </a:prstGeom>
        </p:spPr>
        <p:txBody>
          <a:bodyPr>
            <a:normAutofit/>
          </a:bodyPr>
          <a:lstStyle>
            <a:lvl1pPr>
              <a:defRPr sz="4000" b="1"/>
            </a:lvl1pPr>
          </a:lstStyle>
          <a:p>
            <a:r>
              <a:t>CDBG Eligible Activities</a:t>
            </a:r>
          </a:p>
        </p:txBody>
      </p:sp>
      <p:sp>
        <p:nvSpPr>
          <p:cNvPr id="237" name="570.201 continuado…"/>
          <p:cNvSpPr txBox="1">
            <a:spLocks noGrp="1"/>
          </p:cNvSpPr>
          <p:nvPr>
            <p:ph type="body" idx="4294967295"/>
          </p:nvPr>
        </p:nvSpPr>
        <p:spPr>
          <a:xfrm>
            <a:off x="1009650" y="1806575"/>
            <a:ext cx="7124700" cy="4052888"/>
          </a:xfrm>
          <a:prstGeom prst="rect">
            <a:avLst/>
          </a:prstGeom>
        </p:spPr>
        <p:txBody>
          <a:bodyPr>
            <a:normAutofit/>
          </a:bodyPr>
          <a:lstStyle/>
          <a:p>
            <a:pPr marL="284606" indent="-284606" defTabSz="379475">
              <a:lnSpc>
                <a:spcPct val="90000"/>
              </a:lnSpc>
              <a:spcBef>
                <a:spcPts val="500"/>
              </a:spcBef>
              <a:buClr>
                <a:srgbClr val="FFC000"/>
              </a:buClr>
              <a:buChar char="◆"/>
              <a:defRPr sz="2158"/>
            </a:pPr>
            <a:r>
              <a:t>570.201 continuado</a:t>
            </a:r>
          </a:p>
          <a:p>
            <a:pPr marL="284606" indent="-284606" defTabSz="379475">
              <a:lnSpc>
                <a:spcPct val="70000"/>
              </a:lnSpc>
              <a:spcBef>
                <a:spcPts val="400"/>
              </a:spcBef>
              <a:buSzTx/>
              <a:buFont typeface="Wingdings 2"/>
              <a:buNone/>
              <a:defRPr sz="913"/>
            </a:pPr>
            <a:endParaRPr/>
          </a:p>
          <a:p>
            <a:pPr marL="616648" lvl="1" indent="-237172" defTabSz="379475">
              <a:lnSpc>
                <a:spcPct val="70000"/>
              </a:lnSpc>
              <a:spcBef>
                <a:spcPts val="0"/>
              </a:spcBef>
              <a:buClr>
                <a:srgbClr val="FFFFFF"/>
              </a:buClr>
              <a:buChar char="•"/>
              <a:defRPr sz="1826"/>
            </a:pPr>
            <a:r>
              <a:t>Finalización de la renovación urbana</a:t>
            </a:r>
          </a:p>
          <a:p>
            <a:pPr marL="616648" lvl="1" indent="-237172" defTabSz="379475">
              <a:lnSpc>
                <a:spcPct val="70000"/>
              </a:lnSpc>
              <a:spcBef>
                <a:spcPts val="0"/>
              </a:spcBef>
              <a:buClr>
                <a:srgbClr val="FFFFFF"/>
              </a:buClr>
              <a:buChar char="•"/>
              <a:defRPr sz="1826"/>
            </a:pPr>
            <a:endParaRPr/>
          </a:p>
          <a:p>
            <a:pPr marL="616648" lvl="1" indent="-237172" defTabSz="379475">
              <a:lnSpc>
                <a:spcPct val="70000"/>
              </a:lnSpc>
              <a:spcBef>
                <a:spcPts val="0"/>
              </a:spcBef>
              <a:buClr>
                <a:srgbClr val="FFFFFF"/>
              </a:buClr>
              <a:buChar char="•"/>
              <a:defRPr sz="1826"/>
            </a:pPr>
            <a:r>
              <a:t>Traslado</a:t>
            </a:r>
          </a:p>
          <a:p>
            <a:pPr marL="616648" lvl="1" indent="-237172" defTabSz="379475">
              <a:lnSpc>
                <a:spcPct val="70000"/>
              </a:lnSpc>
              <a:spcBef>
                <a:spcPts val="0"/>
              </a:spcBef>
              <a:buClr>
                <a:srgbClr val="FFFFFF"/>
              </a:buClr>
              <a:buChar char="•"/>
              <a:defRPr sz="1826"/>
            </a:pPr>
            <a:endParaRPr/>
          </a:p>
          <a:p>
            <a:pPr marL="616648" lvl="1" indent="-237172" defTabSz="379475">
              <a:lnSpc>
                <a:spcPct val="70000"/>
              </a:lnSpc>
              <a:spcBef>
                <a:spcPts val="0"/>
              </a:spcBef>
              <a:buClr>
                <a:srgbClr val="FFFFFF"/>
              </a:buClr>
              <a:buChar char="•"/>
              <a:defRPr sz="1826"/>
            </a:pPr>
            <a:r>
              <a:t>Servicios de vivienda</a:t>
            </a:r>
          </a:p>
          <a:p>
            <a:pPr marL="616648" lvl="1" indent="-237172" defTabSz="379475">
              <a:lnSpc>
                <a:spcPct val="70000"/>
              </a:lnSpc>
              <a:spcBef>
                <a:spcPts val="0"/>
              </a:spcBef>
              <a:buClr>
                <a:srgbClr val="FFFFFF"/>
              </a:buClr>
              <a:buChar char="•"/>
              <a:defRPr sz="1826"/>
            </a:pPr>
            <a:endParaRPr/>
          </a:p>
          <a:p>
            <a:pPr marL="616648" lvl="1" indent="-237172" defTabSz="379475">
              <a:lnSpc>
                <a:spcPct val="70000"/>
              </a:lnSpc>
              <a:spcBef>
                <a:spcPts val="0"/>
              </a:spcBef>
              <a:buClr>
                <a:srgbClr val="FFFFFF"/>
              </a:buClr>
              <a:buChar char="•"/>
              <a:defRPr sz="1826"/>
            </a:pPr>
            <a:r>
              <a:t>Construcción de viviendas</a:t>
            </a:r>
          </a:p>
          <a:p>
            <a:pPr marL="616648" lvl="1" indent="-237172" defTabSz="379475">
              <a:lnSpc>
                <a:spcPct val="70000"/>
              </a:lnSpc>
              <a:spcBef>
                <a:spcPts val="0"/>
              </a:spcBef>
              <a:buClr>
                <a:srgbClr val="FFFFFF"/>
              </a:buClr>
              <a:buChar char="•"/>
              <a:defRPr sz="1826"/>
            </a:pPr>
            <a:endParaRPr/>
          </a:p>
          <a:p>
            <a:pPr marL="616648" lvl="1" indent="-237172" defTabSz="379475">
              <a:lnSpc>
                <a:spcPct val="70000"/>
              </a:lnSpc>
              <a:spcBef>
                <a:spcPts val="0"/>
              </a:spcBef>
              <a:buClr>
                <a:srgbClr val="FFFFFF"/>
              </a:buClr>
              <a:buChar char="•"/>
              <a:defRPr sz="1826"/>
            </a:pPr>
            <a:r>
              <a:t>Asistencia para los propietarios de la vivienda</a:t>
            </a:r>
          </a:p>
          <a:p>
            <a:pPr marL="616648" lvl="1" indent="-237172" defTabSz="379475">
              <a:lnSpc>
                <a:spcPct val="70000"/>
              </a:lnSpc>
              <a:spcBef>
                <a:spcPts val="0"/>
              </a:spcBef>
              <a:buClr>
                <a:srgbClr val="FFFFFF"/>
              </a:buClr>
              <a:buChar char="•"/>
              <a:defRPr sz="1826"/>
            </a:pPr>
            <a:endParaRPr/>
          </a:p>
          <a:p>
            <a:pPr marL="616648" lvl="1" indent="-237172" defTabSz="379475">
              <a:lnSpc>
                <a:spcPct val="70000"/>
              </a:lnSpc>
              <a:spcBef>
                <a:spcPts val="0"/>
              </a:spcBef>
              <a:buClr>
                <a:srgbClr val="FFFFFF"/>
              </a:buClr>
              <a:buChar char="•"/>
              <a:defRPr sz="1826"/>
            </a:pPr>
            <a:r>
              <a:t>Asistencia para microempresas</a:t>
            </a:r>
          </a:p>
          <a:p>
            <a:pPr marL="616648" lvl="1" indent="-237172" defTabSz="379475">
              <a:lnSpc>
                <a:spcPct val="70000"/>
              </a:lnSpc>
              <a:spcBef>
                <a:spcPts val="0"/>
              </a:spcBef>
              <a:buClr>
                <a:srgbClr val="FFFFFF"/>
              </a:buClr>
              <a:buChar char="•"/>
              <a:defRPr sz="1826"/>
            </a:pPr>
            <a:endParaRPr/>
          </a:p>
          <a:p>
            <a:pPr marL="616648" lvl="1" indent="-237172" defTabSz="379475">
              <a:lnSpc>
                <a:spcPct val="70000"/>
              </a:lnSpc>
              <a:spcBef>
                <a:spcPts val="0"/>
              </a:spcBef>
              <a:buClr>
                <a:srgbClr val="FFFFFF"/>
              </a:buClr>
              <a:buChar char="•"/>
              <a:defRPr sz="1826"/>
            </a:pPr>
            <a:r>
              <a:t>Asistencia técnica</a:t>
            </a:r>
          </a:p>
          <a:p>
            <a:pPr marL="616648" lvl="1" indent="-237172" defTabSz="379475">
              <a:lnSpc>
                <a:spcPct val="70000"/>
              </a:lnSpc>
              <a:spcBef>
                <a:spcPts val="0"/>
              </a:spcBef>
              <a:buClr>
                <a:srgbClr val="FFFFFF"/>
              </a:buClr>
              <a:buChar char="•"/>
              <a:defRPr sz="1826"/>
            </a:pPr>
            <a:endParaRPr/>
          </a:p>
          <a:p>
            <a:pPr marL="616648" lvl="1" indent="-237172" defTabSz="379475">
              <a:lnSpc>
                <a:spcPct val="70000"/>
              </a:lnSpc>
              <a:spcBef>
                <a:spcPts val="0"/>
              </a:spcBef>
              <a:buClr>
                <a:srgbClr val="FFFFFF"/>
              </a:buClr>
              <a:buChar char="•"/>
              <a:defRPr sz="1826"/>
            </a:pPr>
            <a:r>
              <a:t>Asistencia a instituciones de educación superior</a:t>
            </a:r>
          </a:p>
          <a:p>
            <a:pPr marL="616648" lvl="1" indent="-237172" defTabSz="379475">
              <a:lnSpc>
                <a:spcPct val="70000"/>
              </a:lnSpc>
              <a:spcBef>
                <a:spcPts val="0"/>
              </a:spcBef>
              <a:buClr>
                <a:srgbClr val="FFFFFF"/>
              </a:buClr>
              <a:buChar char="•"/>
              <a:defRPr sz="1494"/>
            </a:pPr>
            <a:endParaRPr sz="1826"/>
          </a:p>
        </p:txBody>
      </p:sp>
      <p:sp>
        <p:nvSpPr>
          <p:cNvPr id="238" name="Slide Number"/>
          <p:cNvSpPr txBox="1">
            <a:spLocks noGrp="1"/>
          </p:cNvSpPr>
          <p:nvPr>
            <p:ph type="sldNum" sz="quarter" idx="2"/>
          </p:nvPr>
        </p:nvSpPr>
        <p:spPr>
          <a:xfrm>
            <a:off x="573087" y="5966001"/>
            <a:ext cx="231277"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lide Number"/>
          <p:cNvSpPr txBox="1">
            <a:spLocks noGrp="1"/>
          </p:cNvSpPr>
          <p:nvPr>
            <p:ph type="sldNum" sz="quarter" idx="2"/>
          </p:nvPr>
        </p:nvSpPr>
        <p:spPr>
          <a:xfrm>
            <a:off x="573087" y="5966001"/>
            <a:ext cx="231277"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mn-lt"/>
                <a:ea typeface="+mn-ea"/>
                <a:cs typeface="+mn-cs"/>
                <a:sym typeface="Arial"/>
              </a:defRPr>
            </a:lvl1pPr>
          </a:lstStyle>
          <a:p>
            <a:fld id="{86CB4B4D-7CA3-9044-876B-883B54F8677D}" type="slidenum">
              <a:t>9</a:t>
            </a:fld>
            <a:endParaRPr/>
          </a:p>
        </p:txBody>
      </p:sp>
      <p:sp>
        <p:nvSpPr>
          <p:cNvPr id="241" name="Actividades elegibles de rehabilitación y preservación para recibir fondos de CDBG"/>
          <p:cNvSpPr txBox="1">
            <a:spLocks noGrp="1"/>
          </p:cNvSpPr>
          <p:nvPr>
            <p:ph type="title" idx="4294967295"/>
          </p:nvPr>
        </p:nvSpPr>
        <p:spPr>
          <a:xfrm>
            <a:off x="894113" y="304799"/>
            <a:ext cx="8534401" cy="1524001"/>
          </a:xfrm>
          <a:prstGeom prst="rect">
            <a:avLst/>
          </a:prstGeom>
        </p:spPr>
        <p:txBody>
          <a:bodyPr>
            <a:normAutofit/>
          </a:bodyPr>
          <a:lstStyle>
            <a:lvl1pPr defTabSz="416052">
              <a:defRPr sz="3094" b="1"/>
            </a:lvl1pPr>
          </a:lstStyle>
          <a:p>
            <a:r>
              <a:t>Actividades elegibles de rehabilitación y preservación para recibir fondos de CDBG</a:t>
            </a:r>
          </a:p>
        </p:txBody>
      </p:sp>
      <p:sp>
        <p:nvSpPr>
          <p:cNvPr id="242" name="570.202 Las actividades elegibles de                      rehabilitación y preservación incluyen:…"/>
          <p:cNvSpPr txBox="1"/>
          <p:nvPr/>
        </p:nvSpPr>
        <p:spPr>
          <a:xfrm>
            <a:off x="827648" y="2646555"/>
            <a:ext cx="9184641" cy="3488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342900" indent="-342900" defTabSz="457200">
              <a:lnSpc>
                <a:spcPct val="96000"/>
              </a:lnSpc>
              <a:spcBef>
                <a:spcPts val="600"/>
              </a:spcBef>
              <a:buClr>
                <a:srgbClr val="FFC000"/>
              </a:buClr>
              <a:buSzPct val="100000"/>
              <a:buChar char="◆"/>
              <a:defRPr sz="2200">
                <a:solidFill>
                  <a:srgbClr val="FFFFFF"/>
                </a:solidFill>
              </a:defRPr>
            </a:pPr>
            <a:r>
              <a:t>570.202 Las actividades elegibles de                      rehabilitación y preservación incluyen:</a:t>
            </a:r>
            <a:endParaRPr sz="1500"/>
          </a:p>
          <a:p>
            <a:pPr defTabSz="457200">
              <a:lnSpc>
                <a:spcPct val="72000"/>
              </a:lnSpc>
              <a:spcBef>
                <a:spcPts val="600"/>
              </a:spcBef>
              <a:buClr>
                <a:srgbClr val="FEFAC9"/>
              </a:buClr>
              <a:buFont typeface="Wingdings 2"/>
              <a:defRPr sz="2000">
                <a:solidFill>
                  <a:srgbClr val="FFFFFF"/>
                </a:solidFill>
              </a:defRPr>
            </a:pPr>
            <a:endParaRPr sz="1500"/>
          </a:p>
          <a:p>
            <a:pPr marL="742950" lvl="1" indent="-285750" defTabSz="457200">
              <a:lnSpc>
                <a:spcPct val="80000"/>
              </a:lnSpc>
              <a:spcBef>
                <a:spcPts val="600"/>
              </a:spcBef>
              <a:buClr>
                <a:srgbClr val="FFFFFF"/>
              </a:buClr>
              <a:buSzPct val="100000"/>
              <a:buChar char="•"/>
              <a:defRPr sz="2000">
                <a:solidFill>
                  <a:srgbClr val="FFFFFF"/>
                </a:solidFill>
              </a:defRPr>
            </a:pPr>
            <a:r>
              <a:t>Rehabilitación de Residencias</a:t>
            </a:r>
            <a:endParaRPr sz="1300"/>
          </a:p>
          <a:p>
            <a:pPr marL="742950" lvl="1" indent="-285750" defTabSz="457200">
              <a:lnSpc>
                <a:spcPct val="80000"/>
              </a:lnSpc>
              <a:spcBef>
                <a:spcPts val="600"/>
              </a:spcBef>
              <a:buClr>
                <a:srgbClr val="FFFFFF"/>
              </a:buClr>
              <a:buSzPct val="100000"/>
              <a:buChar char="•"/>
              <a:defRPr sz="2000">
                <a:solidFill>
                  <a:srgbClr val="FFFFFF"/>
                </a:solidFill>
              </a:defRPr>
            </a:pPr>
            <a:r>
              <a:t>Rehabilitación de Comercios</a:t>
            </a:r>
            <a:endParaRPr sz="1300"/>
          </a:p>
          <a:p>
            <a:pPr marL="742950" lvl="1" indent="-285750" defTabSz="457200">
              <a:lnSpc>
                <a:spcPct val="80000"/>
              </a:lnSpc>
              <a:spcBef>
                <a:spcPts val="600"/>
              </a:spcBef>
              <a:buClr>
                <a:srgbClr val="FFFFFF"/>
              </a:buClr>
              <a:buSzPct val="100000"/>
              <a:buChar char="•"/>
              <a:defRPr sz="2000">
                <a:solidFill>
                  <a:srgbClr val="FFFFFF"/>
                </a:solidFill>
              </a:defRPr>
            </a:pPr>
            <a:r>
              <a:t>Aplicación del Código</a:t>
            </a:r>
            <a:endParaRPr sz="1300"/>
          </a:p>
          <a:p>
            <a:pPr marL="742950" lvl="1" indent="-285750" defTabSz="457200">
              <a:lnSpc>
                <a:spcPct val="80000"/>
              </a:lnSpc>
              <a:spcBef>
                <a:spcPts val="600"/>
              </a:spcBef>
              <a:buClr>
                <a:srgbClr val="FFFFFF"/>
              </a:buClr>
              <a:buSzPct val="100000"/>
              <a:buChar char="•"/>
              <a:defRPr sz="2000">
                <a:solidFill>
                  <a:srgbClr val="FFFFFF"/>
                </a:solidFill>
              </a:defRPr>
            </a:pPr>
            <a:r>
              <a:t>Preservación de Lugares Históricos </a:t>
            </a:r>
            <a:endParaRPr sz="1300"/>
          </a:p>
          <a:p>
            <a:pPr marL="742950" lvl="1" indent="-285750" defTabSz="457200">
              <a:lnSpc>
                <a:spcPct val="80000"/>
              </a:lnSpc>
              <a:spcBef>
                <a:spcPts val="600"/>
              </a:spcBef>
              <a:buClr>
                <a:srgbClr val="FFFFFF"/>
              </a:buClr>
              <a:buSzPct val="100000"/>
              <a:buChar char="•"/>
              <a:defRPr sz="2000">
                <a:solidFill>
                  <a:srgbClr val="FFFFFF"/>
                </a:solidFill>
              </a:defRPr>
            </a:pPr>
            <a:r>
              <a:t>Renovación de Edificios Cerrados</a:t>
            </a:r>
            <a:endParaRPr sz="1300"/>
          </a:p>
          <a:p>
            <a:pPr marL="742950" lvl="1" indent="-285750" defTabSz="457200">
              <a:lnSpc>
                <a:spcPct val="80000"/>
              </a:lnSpc>
              <a:spcBef>
                <a:spcPts val="600"/>
              </a:spcBef>
              <a:buClr>
                <a:srgbClr val="FFFFFF"/>
              </a:buClr>
              <a:buSzPct val="100000"/>
              <a:buChar char="•"/>
              <a:defRPr sz="2000">
                <a:solidFill>
                  <a:srgbClr val="FFFFFF"/>
                </a:solidFill>
              </a:defRPr>
            </a:pPr>
            <a:r>
              <a:t>Actividades relacionadas con la pintura                                           en base a plomo</a:t>
            </a:r>
            <a:endParaRPr sz="1300"/>
          </a:p>
        </p:txBody>
      </p:sp>
    </p:spTree>
  </p:cSld>
  <p:clrMapOvr>
    <a:masterClrMapping/>
  </p:clrMapOvr>
  <p:transition spd="med"/>
</p:sld>
</file>

<file path=ppt/theme/theme1.xml><?xml version="1.0" encoding="utf-8"?>
<a:theme xmlns:a="http://schemas.openxmlformats.org/drawingml/2006/main" name="Winter">
  <a:themeElements>
    <a:clrScheme name="Winter">
      <a:dk1>
        <a:srgbClr val="000000"/>
      </a:dk1>
      <a:lt1>
        <a:srgbClr val="FFFFFF"/>
      </a:lt1>
      <a:dk2>
        <a:srgbClr val="A7A7A7"/>
      </a:dk2>
      <a:lt2>
        <a:srgbClr val="535353"/>
      </a:lt2>
      <a:accent1>
        <a:srgbClr val="A5B592"/>
      </a:accent1>
      <a:accent2>
        <a:srgbClr val="F3A447"/>
      </a:accent2>
      <a:accent3>
        <a:srgbClr val="9BBB59"/>
      </a:accent3>
      <a:accent4>
        <a:srgbClr val="8064A2"/>
      </a:accent4>
      <a:accent5>
        <a:srgbClr val="4BACC6"/>
      </a:accent5>
      <a:accent6>
        <a:srgbClr val="F79646"/>
      </a:accent6>
      <a:hlink>
        <a:srgbClr val="0000FF"/>
      </a:hlink>
      <a:folHlink>
        <a:srgbClr val="FF00FF"/>
      </a:folHlink>
    </a:clrScheme>
    <a:fontScheme name="Winter">
      <a:majorFont>
        <a:latin typeface="Helvetica"/>
        <a:ea typeface="Helvetica"/>
        <a:cs typeface="Helvetica"/>
      </a:majorFont>
      <a:minorFont>
        <a:latin typeface="Arial"/>
        <a:ea typeface="Arial"/>
        <a:cs typeface="Arial"/>
      </a:minorFont>
    </a:fontScheme>
    <a:fmtScheme name="Win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inter">
  <a:themeElements>
    <a:clrScheme name="Winter">
      <a:dk1>
        <a:srgbClr val="000000"/>
      </a:dk1>
      <a:lt1>
        <a:srgbClr val="FFFFFF"/>
      </a:lt1>
      <a:dk2>
        <a:srgbClr val="A7A7A7"/>
      </a:dk2>
      <a:lt2>
        <a:srgbClr val="535353"/>
      </a:lt2>
      <a:accent1>
        <a:srgbClr val="A5B592"/>
      </a:accent1>
      <a:accent2>
        <a:srgbClr val="F3A447"/>
      </a:accent2>
      <a:accent3>
        <a:srgbClr val="9BBB59"/>
      </a:accent3>
      <a:accent4>
        <a:srgbClr val="8064A2"/>
      </a:accent4>
      <a:accent5>
        <a:srgbClr val="4BACC6"/>
      </a:accent5>
      <a:accent6>
        <a:srgbClr val="F79646"/>
      </a:accent6>
      <a:hlink>
        <a:srgbClr val="0000FF"/>
      </a:hlink>
      <a:folHlink>
        <a:srgbClr val="FF00FF"/>
      </a:folHlink>
    </a:clrScheme>
    <a:fontScheme name="Winter">
      <a:majorFont>
        <a:latin typeface="Helvetica"/>
        <a:ea typeface="Helvetica"/>
        <a:cs typeface="Helvetica"/>
      </a:majorFont>
      <a:minorFont>
        <a:latin typeface="Arial"/>
        <a:ea typeface="Arial"/>
        <a:cs typeface="Arial"/>
      </a:minorFont>
    </a:fontScheme>
    <a:fmtScheme name="Win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3970</Words>
  <Application>Microsoft Office PowerPoint</Application>
  <PresentationFormat>On-screen Show (4:3)</PresentationFormat>
  <Paragraphs>580</Paragraphs>
  <Slides>56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Arial Black</vt:lpstr>
      <vt:lpstr>Calibri</vt:lpstr>
      <vt:lpstr>Helvetica</vt:lpstr>
      <vt:lpstr>IBM Plex Serif</vt:lpstr>
      <vt:lpstr>Open Sans</vt:lpstr>
      <vt:lpstr>Symbol</vt:lpstr>
      <vt:lpstr>Verdana</vt:lpstr>
      <vt:lpstr>Wingdings</vt:lpstr>
      <vt:lpstr>Wingdings 2</vt:lpstr>
      <vt:lpstr>Winter</vt:lpstr>
      <vt:lpstr>AUDIENCIA PUBLICA Año Fiscal 2024 sobre Desarrollo Comunitario &amp; Necesidades de Vivienda &amp; Reunión de Consulta para Reforma de Plan de Acción Sustancial. Oficina de Desarrollo Comunitario del Condado de Nassau </vt:lpstr>
      <vt:lpstr>Consorcio Urbano del Condado de Nassau</vt:lpstr>
      <vt:lpstr>Plan Consolidado de Cinco Años </vt:lpstr>
      <vt:lpstr>PowerPoint Presentation</vt:lpstr>
      <vt:lpstr>PowerPoint Presentation</vt:lpstr>
      <vt:lpstr>Fondos Disponibles Previstos para el Año 2024</vt:lpstr>
      <vt:lpstr>Actividades Elegibles para Recibir Fondos de CDBG</vt:lpstr>
      <vt:lpstr>CDBG Eligible Activities</vt:lpstr>
      <vt:lpstr>Actividades elegibles de rehabilitación y preservación para recibir fondos de CDBG</vt:lpstr>
      <vt:lpstr>Desarrollo Económico Especial</vt:lpstr>
      <vt:lpstr>Cumplimiento de los Objetivos Nacionales</vt:lpstr>
      <vt:lpstr>PowerPoint Presentation</vt:lpstr>
      <vt:lpstr>PowerPoint Presentation</vt:lpstr>
      <vt:lpstr>PowerPoint Presentation</vt:lpstr>
      <vt:lpstr>PowerPoint Presentation</vt:lpstr>
      <vt:lpstr>Programa de Asociaciones de Inversión HOME</vt:lpstr>
      <vt:lpstr>Actividades Elegibles para      el programa HOME</vt:lpstr>
      <vt:lpstr>Programa de Asociaciones de Inversión HOME</vt:lpstr>
      <vt:lpstr>Programa de Asociaciones de Inversion HOME</vt:lpstr>
      <vt:lpstr>Programa de Asociaciones de Inversión HOME</vt:lpstr>
      <vt:lpstr>Programa de Asociaciones de Inversión HOME</vt:lpstr>
      <vt:lpstr>Las Viviendas Elegibles para HOME Deben ser Permanentes o Transitorias</vt:lpstr>
      <vt:lpstr>Criterio para el Proceso de Selección de HOME</vt:lpstr>
      <vt:lpstr>Criterio para el Proceso de Selección de HOME</vt:lpstr>
      <vt:lpstr>Criterio Para el Proceso de Selección de HOME</vt:lpstr>
      <vt:lpstr>Criterio para el Proceso de Selección de HOME</vt:lpstr>
      <vt:lpstr>PowerPoint Presentation</vt:lpstr>
      <vt:lpstr>Actividades Elegibles para el Programa ESG</vt:lpstr>
      <vt:lpstr>Plan de Rescate HOME-American (HOME-ARP) Financiación del Programa</vt:lpstr>
      <vt:lpstr>Fondos HOME – ARP</vt:lpstr>
      <vt:lpstr>Plan Consolidado de Cinco Años</vt:lpstr>
      <vt:lpstr>Plan Consolidado de Cinco Años</vt:lpstr>
      <vt:lpstr>Plan Consolidado de Cinco Años </vt:lpstr>
      <vt:lpstr>Plan Consolidado de Cinco Años </vt:lpstr>
      <vt:lpstr>Plan Consolidado de Cinco Años </vt:lpstr>
      <vt:lpstr>Plan Consolidado de Cinco Años </vt:lpstr>
      <vt:lpstr>Plan Consolidado de Cinco Años </vt:lpstr>
      <vt:lpstr>Vivienda Justa</vt:lpstr>
      <vt:lpstr>Medidas Adicionales en relación a la Vivienda Justa</vt:lpstr>
      <vt:lpstr>Medidas Adicionales en relación a la Vivienda Justa </vt:lpstr>
      <vt:lpstr>Impulsando Afirmativamente la Vivienda Justa</vt:lpstr>
      <vt:lpstr>Impulsando Afirmativamente la Vivienda justa</vt:lpstr>
      <vt:lpstr>Analisis de los Impedimentos a la Vivienda Justa (AI)</vt:lpstr>
      <vt:lpstr>Vivienda Justa</vt:lpstr>
      <vt:lpstr>Vivienda Justa</vt:lpstr>
      <vt:lpstr>Artículo 3</vt:lpstr>
      <vt:lpstr>Otros Requisitos Federales</vt:lpstr>
      <vt:lpstr>Proceso de Solicitud para el Año Fiscal 2024</vt:lpstr>
      <vt:lpstr>Cronología de las Actividades y Objetivos de Finalización</vt:lpstr>
      <vt:lpstr>Cronología de las Actividades y Objetivos de Finalización</vt:lpstr>
      <vt:lpstr>Proceso de Solicitud del Año 2024 </vt:lpstr>
      <vt:lpstr>Proceso de Solicitud</vt:lpstr>
      <vt:lpstr>PowerPoint Presentation</vt:lpstr>
      <vt:lpstr>Requisito de Informes Anuales</vt:lpstr>
      <vt:lpstr>Comentarios del Público</vt:lpstr>
      <vt:lpstr>Comentarios del Público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AUDIENCIA PUBLICA Año Fiscal 2024 sobre Desarrollo Comunitario &amp; Necesidades de Vivienda &amp; Reunión de Consulta para Reforma de Plan de Acción Sustancial. Oficina de Desarrollo Comunitario del Condado de Nassau </dc:title>
  <cp:lastModifiedBy>Villacci, Irene</cp:lastModifiedBy>
  <cp:revision>1</cp:revision>
  <dcterms:modified xsi:type="dcterms:W3CDTF">2024-01-22T21:38:32Z</dcterms:modified>
</cp:coreProperties>
</file>